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7" r:id="rId3"/>
  </p:sldMasterIdLst>
  <p:notesMasterIdLst>
    <p:notesMasterId r:id="rId20"/>
  </p:notesMasterIdLst>
  <p:sldIdLst>
    <p:sldId id="275" r:id="rId4"/>
    <p:sldId id="1950" r:id="rId5"/>
    <p:sldId id="1973" r:id="rId6"/>
    <p:sldId id="1980" r:id="rId7"/>
    <p:sldId id="1981" r:id="rId8"/>
    <p:sldId id="1966" r:id="rId9"/>
    <p:sldId id="1968" r:id="rId10"/>
    <p:sldId id="1969" r:id="rId11"/>
    <p:sldId id="1976" r:id="rId12"/>
    <p:sldId id="1987" r:id="rId13"/>
    <p:sldId id="1975" r:id="rId14"/>
    <p:sldId id="1978" r:id="rId15"/>
    <p:sldId id="1974" r:id="rId16"/>
    <p:sldId id="1979" r:id="rId17"/>
    <p:sldId id="1960" r:id="rId18"/>
    <p:sldId id="19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B7A"/>
    <a:srgbClr val="B2D2D1"/>
    <a:srgbClr val="ACCDD0"/>
    <a:srgbClr val="476E2C"/>
    <a:srgbClr val="4D8574"/>
    <a:srgbClr val="548E8D"/>
    <a:srgbClr val="71ABAA"/>
    <a:srgbClr val="0C3165"/>
    <a:srgbClr val="D6D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599" autoAdjust="0"/>
  </p:normalViewPr>
  <p:slideViewPr>
    <p:cSldViewPr snapToGrid="0">
      <p:cViewPr varScale="1">
        <p:scale>
          <a:sx n="61" d="100"/>
          <a:sy n="61" d="100"/>
        </p:scale>
        <p:origin x="8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9CF2C0-1E3F-4493-9BF3-D5E1F887A1F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C0ACE8-1214-4FB7-8CB6-792EEC9ECF53}">
      <dgm:prSet/>
      <dgm:spPr>
        <a:solidFill>
          <a:srgbClr val="497B7A"/>
        </a:solidFill>
      </dgm:spPr>
      <dgm:t>
        <a:bodyPr/>
        <a:lstStyle/>
        <a:p>
          <a:r>
            <a:rPr lang="en-NZ" b="1" dirty="0"/>
            <a:t>1. General Context</a:t>
          </a:r>
          <a:endParaRPr lang="en-US" b="1" dirty="0"/>
        </a:p>
      </dgm:t>
    </dgm:pt>
    <dgm:pt modelId="{C7AF3859-29EB-4A1E-9353-5A4B78B38EFA}" type="parTrans" cxnId="{DCF5A3F4-43B0-46C6-99AC-DDF695D9BAF2}">
      <dgm:prSet/>
      <dgm:spPr/>
      <dgm:t>
        <a:bodyPr/>
        <a:lstStyle/>
        <a:p>
          <a:endParaRPr lang="en-US"/>
        </a:p>
      </dgm:t>
    </dgm:pt>
    <dgm:pt modelId="{7B35980B-3847-4A14-BCE3-B4F5F2EA9B49}" type="sibTrans" cxnId="{DCF5A3F4-43B0-46C6-99AC-DDF695D9BAF2}">
      <dgm:prSet/>
      <dgm:spPr>
        <a:solidFill>
          <a:srgbClr val="B2D2D1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0978B747-9023-4A8D-A9C5-2E3BD02EE170}">
      <dgm:prSet/>
      <dgm:spPr>
        <a:solidFill>
          <a:srgbClr val="548E8D"/>
        </a:solidFill>
      </dgm:spPr>
      <dgm:t>
        <a:bodyPr/>
        <a:lstStyle/>
        <a:p>
          <a:r>
            <a:rPr lang="en-NZ" b="1" dirty="0"/>
            <a:t>2. Environmental audit challenges</a:t>
          </a:r>
          <a:endParaRPr lang="en-US" b="1" dirty="0"/>
        </a:p>
      </dgm:t>
    </dgm:pt>
    <dgm:pt modelId="{3D647514-9A14-41F1-9D94-A8B30575D811}" type="parTrans" cxnId="{B3B6A94A-5C1D-47E9-B7D9-E9CB1E400D35}">
      <dgm:prSet/>
      <dgm:spPr/>
      <dgm:t>
        <a:bodyPr/>
        <a:lstStyle/>
        <a:p>
          <a:endParaRPr lang="en-US"/>
        </a:p>
      </dgm:t>
    </dgm:pt>
    <dgm:pt modelId="{50B04AC2-54DC-4D84-83A2-261737A07CC1}" type="sibTrans" cxnId="{B3B6A94A-5C1D-47E9-B7D9-E9CB1E400D35}">
      <dgm:prSet/>
      <dgm:spPr>
        <a:solidFill>
          <a:srgbClr val="B2D2D1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0616F292-D361-49B3-95F0-F23E22E4A471}">
      <dgm:prSet/>
      <dgm:spPr>
        <a:solidFill>
          <a:srgbClr val="71ABAA"/>
        </a:solidFill>
      </dgm:spPr>
      <dgm:t>
        <a:bodyPr/>
        <a:lstStyle/>
        <a:p>
          <a:r>
            <a:rPr lang="en-NZ" b="1" dirty="0"/>
            <a:t>3. SAIs individual experiences </a:t>
          </a:r>
          <a:endParaRPr lang="en-US" b="1" dirty="0"/>
        </a:p>
      </dgm:t>
    </dgm:pt>
    <dgm:pt modelId="{DA468F1A-BDA2-464D-A51C-47A4713BB4E2}" type="parTrans" cxnId="{0F504FDF-FACE-4459-8458-D218103E19BF}">
      <dgm:prSet/>
      <dgm:spPr/>
      <dgm:t>
        <a:bodyPr/>
        <a:lstStyle/>
        <a:p>
          <a:endParaRPr lang="en-US"/>
        </a:p>
      </dgm:t>
    </dgm:pt>
    <dgm:pt modelId="{E45CB2E9-0F11-410D-A7EF-F1F55F20B29C}" type="sibTrans" cxnId="{0F504FDF-FACE-4459-8458-D218103E19BF}">
      <dgm:prSet/>
      <dgm:spPr>
        <a:solidFill>
          <a:srgbClr val="548E8D">
            <a:alpha val="90000"/>
          </a:srgbClr>
        </a:solidFill>
        <a:ln>
          <a:noFill/>
        </a:ln>
      </dgm:spPr>
      <dgm:t>
        <a:bodyPr/>
        <a:lstStyle/>
        <a:p>
          <a:endParaRPr lang="en-US"/>
        </a:p>
      </dgm:t>
    </dgm:pt>
    <dgm:pt modelId="{30AEA400-0AA8-4230-8BCF-80F6DBA5D3C7}">
      <dgm:prSet/>
      <dgm:spPr>
        <a:solidFill>
          <a:srgbClr val="ACCDD0"/>
        </a:solidFill>
      </dgm:spPr>
      <dgm:t>
        <a:bodyPr/>
        <a:lstStyle/>
        <a:p>
          <a:r>
            <a:rPr lang="en-NZ" b="1" dirty="0">
              <a:solidFill>
                <a:schemeClr val="tx1"/>
              </a:solidFill>
            </a:rPr>
            <a:t>4.ARABOSAI SUPPORT</a:t>
          </a:r>
          <a:endParaRPr lang="en-US" b="1" dirty="0">
            <a:solidFill>
              <a:schemeClr val="tx1"/>
            </a:solidFill>
          </a:endParaRPr>
        </a:p>
      </dgm:t>
    </dgm:pt>
    <dgm:pt modelId="{5C3A4C5A-A739-4645-9E0C-1B7C6495691B}" type="parTrans" cxnId="{FCFC53FC-06F0-4905-B4E2-1313139AF1B9}">
      <dgm:prSet/>
      <dgm:spPr/>
      <dgm:t>
        <a:bodyPr/>
        <a:lstStyle/>
        <a:p>
          <a:endParaRPr lang="en-US"/>
        </a:p>
      </dgm:t>
    </dgm:pt>
    <dgm:pt modelId="{CFF470E1-5CDC-4F05-A8BF-D0F808778DD9}" type="sibTrans" cxnId="{FCFC53FC-06F0-4905-B4E2-1313139AF1B9}">
      <dgm:prSet/>
      <dgm:spPr>
        <a:solidFill>
          <a:srgbClr val="4D8574">
            <a:alpha val="90000"/>
          </a:srgb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04C57349-AEE8-4257-821C-CEF1B2445A66}">
      <dgm:prSet/>
      <dgm:spPr>
        <a:solidFill>
          <a:srgbClr val="B2D2D1"/>
        </a:solidFill>
      </dgm:spPr>
      <dgm:t>
        <a:bodyPr/>
        <a:lstStyle/>
        <a:p>
          <a:r>
            <a:rPr lang="en-NZ" b="1" dirty="0">
              <a:solidFill>
                <a:schemeClr val="tx1"/>
              </a:solidFill>
            </a:rPr>
            <a:t>5. Way Forward</a:t>
          </a:r>
          <a:endParaRPr lang="en-US" b="1" dirty="0">
            <a:solidFill>
              <a:schemeClr val="tx1"/>
            </a:solidFill>
          </a:endParaRPr>
        </a:p>
      </dgm:t>
    </dgm:pt>
    <dgm:pt modelId="{E7A36016-BBA5-493C-8D54-4E92D100D0AA}" type="parTrans" cxnId="{009CF564-B889-4180-9EF3-BFA122B0F5E7}">
      <dgm:prSet/>
      <dgm:spPr/>
      <dgm:t>
        <a:bodyPr/>
        <a:lstStyle/>
        <a:p>
          <a:endParaRPr lang="en-US"/>
        </a:p>
      </dgm:t>
    </dgm:pt>
    <dgm:pt modelId="{5AFFE868-8E0B-473D-8AE8-B996FFD73334}" type="sibTrans" cxnId="{009CF564-B889-4180-9EF3-BFA122B0F5E7}">
      <dgm:prSet/>
      <dgm:spPr/>
      <dgm:t>
        <a:bodyPr/>
        <a:lstStyle/>
        <a:p>
          <a:endParaRPr lang="en-US"/>
        </a:p>
      </dgm:t>
    </dgm:pt>
    <dgm:pt modelId="{2DD25F0C-EB7D-494C-907C-B7828D91F0D4}" type="pres">
      <dgm:prSet presAssocID="{FD9CF2C0-1E3F-4493-9BF3-D5E1F887A1F5}" presName="outerComposite" presStyleCnt="0">
        <dgm:presLayoutVars>
          <dgm:chMax val="5"/>
          <dgm:dir/>
          <dgm:resizeHandles val="exact"/>
        </dgm:presLayoutVars>
      </dgm:prSet>
      <dgm:spPr/>
    </dgm:pt>
    <dgm:pt modelId="{EDE483C0-4DB9-44C0-A241-C73379049742}" type="pres">
      <dgm:prSet presAssocID="{FD9CF2C0-1E3F-4493-9BF3-D5E1F887A1F5}" presName="dummyMaxCanvas" presStyleCnt="0">
        <dgm:presLayoutVars/>
      </dgm:prSet>
      <dgm:spPr/>
    </dgm:pt>
    <dgm:pt modelId="{BA913CBB-4A37-480A-9BEF-385A7A8327FE}" type="pres">
      <dgm:prSet presAssocID="{FD9CF2C0-1E3F-4493-9BF3-D5E1F887A1F5}" presName="FiveNodes_1" presStyleLbl="node1" presStyleIdx="0" presStyleCnt="5">
        <dgm:presLayoutVars>
          <dgm:bulletEnabled val="1"/>
        </dgm:presLayoutVars>
      </dgm:prSet>
      <dgm:spPr/>
    </dgm:pt>
    <dgm:pt modelId="{B8432A5F-B2DD-4A0A-8B11-F739CE7CCDC7}" type="pres">
      <dgm:prSet presAssocID="{FD9CF2C0-1E3F-4493-9BF3-D5E1F887A1F5}" presName="FiveNodes_2" presStyleLbl="node1" presStyleIdx="1" presStyleCnt="5" custLinFactNeighborX="-6412" custLinFactNeighborY="-8306">
        <dgm:presLayoutVars>
          <dgm:bulletEnabled val="1"/>
        </dgm:presLayoutVars>
      </dgm:prSet>
      <dgm:spPr/>
    </dgm:pt>
    <dgm:pt modelId="{3BE2C806-A071-4BB0-B6AC-1CAD73D8BA36}" type="pres">
      <dgm:prSet presAssocID="{FD9CF2C0-1E3F-4493-9BF3-D5E1F887A1F5}" presName="FiveNodes_3" presStyleLbl="node1" presStyleIdx="2" presStyleCnt="5" custScaleY="110884" custLinFactNeighborX="-13879" custLinFactNeighborY="-10557">
        <dgm:presLayoutVars>
          <dgm:bulletEnabled val="1"/>
        </dgm:presLayoutVars>
      </dgm:prSet>
      <dgm:spPr/>
    </dgm:pt>
    <dgm:pt modelId="{B0EAF47D-DF0D-4DB5-BB1C-6DB2F02A81CD}" type="pres">
      <dgm:prSet presAssocID="{FD9CF2C0-1E3F-4493-9BF3-D5E1F887A1F5}" presName="FiveNodes_4" presStyleLbl="node1" presStyleIdx="3" presStyleCnt="5" custLinFactNeighborX="-21347" custLinFactNeighborY="-19230">
        <dgm:presLayoutVars>
          <dgm:bulletEnabled val="1"/>
        </dgm:presLayoutVars>
      </dgm:prSet>
      <dgm:spPr/>
    </dgm:pt>
    <dgm:pt modelId="{6ABD97E4-130A-4F28-9458-B1A760B20A0A}" type="pres">
      <dgm:prSet presAssocID="{FD9CF2C0-1E3F-4493-9BF3-D5E1F887A1F5}" presName="FiveNodes_5" presStyleLbl="node1" presStyleIdx="4" presStyleCnt="5" custLinFactNeighborX="-28814" custLinFactNeighborY="-28383">
        <dgm:presLayoutVars>
          <dgm:bulletEnabled val="1"/>
        </dgm:presLayoutVars>
      </dgm:prSet>
      <dgm:spPr/>
    </dgm:pt>
    <dgm:pt modelId="{F99774A4-3E66-400E-8244-CEFD23149119}" type="pres">
      <dgm:prSet presAssocID="{FD9CF2C0-1E3F-4493-9BF3-D5E1F887A1F5}" presName="FiveConn_1-2" presStyleLbl="fgAccFollowNode1" presStyleIdx="0" presStyleCnt="4" custLinFactNeighborX="-39074" custLinFactNeighborY="5720">
        <dgm:presLayoutVars>
          <dgm:bulletEnabled val="1"/>
        </dgm:presLayoutVars>
      </dgm:prSet>
      <dgm:spPr/>
    </dgm:pt>
    <dgm:pt modelId="{02EA4266-065F-4B79-909F-EB196E976C76}" type="pres">
      <dgm:prSet presAssocID="{FD9CF2C0-1E3F-4493-9BF3-D5E1F887A1F5}" presName="FiveConn_2-3" presStyleLbl="fgAccFollowNode1" presStyleIdx="1" presStyleCnt="4" custLinFactNeighborX="-79644" custLinFactNeighborY="1318">
        <dgm:presLayoutVars>
          <dgm:bulletEnabled val="1"/>
        </dgm:presLayoutVars>
      </dgm:prSet>
      <dgm:spPr/>
    </dgm:pt>
    <dgm:pt modelId="{2528DF14-7A94-461A-BF9A-798CB2ED2536}" type="pres">
      <dgm:prSet presAssocID="{FD9CF2C0-1E3F-4493-9BF3-D5E1F887A1F5}" presName="FiveConn_3-4" presStyleLbl="fgAccFollowNode1" presStyleIdx="2" presStyleCnt="4" custLinFactX="-23154" custLinFactNeighborX="-100000" custLinFactNeighborY="-532">
        <dgm:presLayoutVars>
          <dgm:bulletEnabled val="1"/>
        </dgm:presLayoutVars>
      </dgm:prSet>
      <dgm:spPr/>
    </dgm:pt>
    <dgm:pt modelId="{3028ED5F-2689-4C6B-A879-E970A44B8551}" type="pres">
      <dgm:prSet presAssocID="{FD9CF2C0-1E3F-4493-9BF3-D5E1F887A1F5}" presName="FiveConn_4-5" presStyleLbl="fgAccFollowNode1" presStyleIdx="3" presStyleCnt="4" custLinFactX="-65137" custLinFactNeighborX="-100000" custLinFactNeighborY="-27292">
        <dgm:presLayoutVars>
          <dgm:bulletEnabled val="1"/>
        </dgm:presLayoutVars>
      </dgm:prSet>
      <dgm:spPr/>
    </dgm:pt>
    <dgm:pt modelId="{87987583-D914-4192-9472-AAC6F9E9BF20}" type="pres">
      <dgm:prSet presAssocID="{FD9CF2C0-1E3F-4493-9BF3-D5E1F887A1F5}" presName="FiveNodes_1_text" presStyleLbl="node1" presStyleIdx="4" presStyleCnt="5">
        <dgm:presLayoutVars>
          <dgm:bulletEnabled val="1"/>
        </dgm:presLayoutVars>
      </dgm:prSet>
      <dgm:spPr/>
    </dgm:pt>
    <dgm:pt modelId="{0B799EF9-8BE2-44DC-B9EC-5CC670FD354F}" type="pres">
      <dgm:prSet presAssocID="{FD9CF2C0-1E3F-4493-9BF3-D5E1F887A1F5}" presName="FiveNodes_2_text" presStyleLbl="node1" presStyleIdx="4" presStyleCnt="5">
        <dgm:presLayoutVars>
          <dgm:bulletEnabled val="1"/>
        </dgm:presLayoutVars>
      </dgm:prSet>
      <dgm:spPr/>
    </dgm:pt>
    <dgm:pt modelId="{5BA8B3EE-504A-49A5-AEA3-854EF255360E}" type="pres">
      <dgm:prSet presAssocID="{FD9CF2C0-1E3F-4493-9BF3-D5E1F887A1F5}" presName="FiveNodes_3_text" presStyleLbl="node1" presStyleIdx="4" presStyleCnt="5">
        <dgm:presLayoutVars>
          <dgm:bulletEnabled val="1"/>
        </dgm:presLayoutVars>
      </dgm:prSet>
      <dgm:spPr/>
    </dgm:pt>
    <dgm:pt modelId="{CFC2D052-5D57-49FB-816E-A5D1BA1EA81D}" type="pres">
      <dgm:prSet presAssocID="{FD9CF2C0-1E3F-4493-9BF3-D5E1F887A1F5}" presName="FiveNodes_4_text" presStyleLbl="node1" presStyleIdx="4" presStyleCnt="5">
        <dgm:presLayoutVars>
          <dgm:bulletEnabled val="1"/>
        </dgm:presLayoutVars>
      </dgm:prSet>
      <dgm:spPr/>
    </dgm:pt>
    <dgm:pt modelId="{E618E944-D9CB-4078-AA35-22E699524B0C}" type="pres">
      <dgm:prSet presAssocID="{FD9CF2C0-1E3F-4493-9BF3-D5E1F887A1F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4DF4900-2B1E-42C4-9AAE-5A621FB830D7}" type="presOf" srcId="{7B35980B-3847-4A14-BCE3-B4F5F2EA9B49}" destId="{F99774A4-3E66-400E-8244-CEFD23149119}" srcOrd="0" destOrd="0" presId="urn:microsoft.com/office/officeart/2005/8/layout/vProcess5"/>
    <dgm:cxn modelId="{D810160D-765E-4350-99ED-788A86C2CC20}" type="presOf" srcId="{4DC0ACE8-1214-4FB7-8CB6-792EEC9ECF53}" destId="{BA913CBB-4A37-480A-9BEF-385A7A8327FE}" srcOrd="0" destOrd="0" presId="urn:microsoft.com/office/officeart/2005/8/layout/vProcess5"/>
    <dgm:cxn modelId="{9709C52A-C070-4BEB-9781-E87CE7FD5D73}" type="presOf" srcId="{30AEA400-0AA8-4230-8BCF-80F6DBA5D3C7}" destId="{CFC2D052-5D57-49FB-816E-A5D1BA1EA81D}" srcOrd="1" destOrd="0" presId="urn:microsoft.com/office/officeart/2005/8/layout/vProcess5"/>
    <dgm:cxn modelId="{5E0F3235-FCD5-4A3D-A390-07BC1A1839A7}" type="presOf" srcId="{FD9CF2C0-1E3F-4493-9BF3-D5E1F887A1F5}" destId="{2DD25F0C-EB7D-494C-907C-B7828D91F0D4}" srcOrd="0" destOrd="0" presId="urn:microsoft.com/office/officeart/2005/8/layout/vProcess5"/>
    <dgm:cxn modelId="{75EE1D3C-B394-4BB6-8FD8-325D28D4C625}" type="presOf" srcId="{0978B747-9023-4A8D-A9C5-2E3BD02EE170}" destId="{0B799EF9-8BE2-44DC-B9EC-5CC670FD354F}" srcOrd="1" destOrd="0" presId="urn:microsoft.com/office/officeart/2005/8/layout/vProcess5"/>
    <dgm:cxn modelId="{009CF564-B889-4180-9EF3-BFA122B0F5E7}" srcId="{FD9CF2C0-1E3F-4493-9BF3-D5E1F887A1F5}" destId="{04C57349-AEE8-4257-821C-CEF1B2445A66}" srcOrd="4" destOrd="0" parTransId="{E7A36016-BBA5-493C-8D54-4E92D100D0AA}" sibTransId="{5AFFE868-8E0B-473D-8AE8-B996FFD73334}"/>
    <dgm:cxn modelId="{48495D48-8FD5-40EE-888E-835D22839BC3}" type="presOf" srcId="{CFF470E1-5CDC-4F05-A8BF-D0F808778DD9}" destId="{3028ED5F-2689-4C6B-A879-E970A44B8551}" srcOrd="0" destOrd="0" presId="urn:microsoft.com/office/officeart/2005/8/layout/vProcess5"/>
    <dgm:cxn modelId="{B3B6A94A-5C1D-47E9-B7D9-E9CB1E400D35}" srcId="{FD9CF2C0-1E3F-4493-9BF3-D5E1F887A1F5}" destId="{0978B747-9023-4A8D-A9C5-2E3BD02EE170}" srcOrd="1" destOrd="0" parTransId="{3D647514-9A14-41F1-9D94-A8B30575D811}" sibTransId="{50B04AC2-54DC-4D84-83A2-261737A07CC1}"/>
    <dgm:cxn modelId="{AC0AF96C-DF3A-4C23-A583-75EE9C34E43E}" type="presOf" srcId="{30AEA400-0AA8-4230-8BCF-80F6DBA5D3C7}" destId="{B0EAF47D-DF0D-4DB5-BB1C-6DB2F02A81CD}" srcOrd="0" destOrd="0" presId="urn:microsoft.com/office/officeart/2005/8/layout/vProcess5"/>
    <dgm:cxn modelId="{15970D50-BEDC-47B5-99F8-480BAAA2B073}" type="presOf" srcId="{04C57349-AEE8-4257-821C-CEF1B2445A66}" destId="{E618E944-D9CB-4078-AA35-22E699524B0C}" srcOrd="1" destOrd="0" presId="urn:microsoft.com/office/officeart/2005/8/layout/vProcess5"/>
    <dgm:cxn modelId="{6B570973-D158-49C3-85BD-1CCC94BF383F}" type="presOf" srcId="{0616F292-D361-49B3-95F0-F23E22E4A471}" destId="{5BA8B3EE-504A-49A5-AEA3-854EF255360E}" srcOrd="1" destOrd="0" presId="urn:microsoft.com/office/officeart/2005/8/layout/vProcess5"/>
    <dgm:cxn modelId="{421E2573-2DC3-4ABD-8A2C-F56494FB4E0C}" type="presOf" srcId="{E45CB2E9-0F11-410D-A7EF-F1F55F20B29C}" destId="{2528DF14-7A94-461A-BF9A-798CB2ED2536}" srcOrd="0" destOrd="0" presId="urn:microsoft.com/office/officeart/2005/8/layout/vProcess5"/>
    <dgm:cxn modelId="{E6DA0C84-0136-49D9-8E02-77D287041B51}" type="presOf" srcId="{0616F292-D361-49B3-95F0-F23E22E4A471}" destId="{3BE2C806-A071-4BB0-B6AC-1CAD73D8BA36}" srcOrd="0" destOrd="0" presId="urn:microsoft.com/office/officeart/2005/8/layout/vProcess5"/>
    <dgm:cxn modelId="{8E7F52A5-A74C-437D-B37A-263658E92778}" type="presOf" srcId="{04C57349-AEE8-4257-821C-CEF1B2445A66}" destId="{6ABD97E4-130A-4F28-9458-B1A760B20A0A}" srcOrd="0" destOrd="0" presId="urn:microsoft.com/office/officeart/2005/8/layout/vProcess5"/>
    <dgm:cxn modelId="{E126F7AB-066D-499C-AAD0-65FABD00D5C9}" type="presOf" srcId="{50B04AC2-54DC-4D84-83A2-261737A07CC1}" destId="{02EA4266-065F-4B79-909F-EB196E976C76}" srcOrd="0" destOrd="0" presId="urn:microsoft.com/office/officeart/2005/8/layout/vProcess5"/>
    <dgm:cxn modelId="{F5661EDC-110F-4959-917B-AED3AB34C09E}" type="presOf" srcId="{4DC0ACE8-1214-4FB7-8CB6-792EEC9ECF53}" destId="{87987583-D914-4192-9472-AAC6F9E9BF20}" srcOrd="1" destOrd="0" presId="urn:microsoft.com/office/officeart/2005/8/layout/vProcess5"/>
    <dgm:cxn modelId="{0F504FDF-FACE-4459-8458-D218103E19BF}" srcId="{FD9CF2C0-1E3F-4493-9BF3-D5E1F887A1F5}" destId="{0616F292-D361-49B3-95F0-F23E22E4A471}" srcOrd="2" destOrd="0" parTransId="{DA468F1A-BDA2-464D-A51C-47A4713BB4E2}" sibTransId="{E45CB2E9-0F11-410D-A7EF-F1F55F20B29C}"/>
    <dgm:cxn modelId="{356E17EB-5579-405E-BDB1-BB262A1C9F1D}" type="presOf" srcId="{0978B747-9023-4A8D-A9C5-2E3BD02EE170}" destId="{B8432A5F-B2DD-4A0A-8B11-F739CE7CCDC7}" srcOrd="0" destOrd="0" presId="urn:microsoft.com/office/officeart/2005/8/layout/vProcess5"/>
    <dgm:cxn modelId="{DCF5A3F4-43B0-46C6-99AC-DDF695D9BAF2}" srcId="{FD9CF2C0-1E3F-4493-9BF3-D5E1F887A1F5}" destId="{4DC0ACE8-1214-4FB7-8CB6-792EEC9ECF53}" srcOrd="0" destOrd="0" parTransId="{C7AF3859-29EB-4A1E-9353-5A4B78B38EFA}" sibTransId="{7B35980B-3847-4A14-BCE3-B4F5F2EA9B49}"/>
    <dgm:cxn modelId="{FCFC53FC-06F0-4905-B4E2-1313139AF1B9}" srcId="{FD9CF2C0-1E3F-4493-9BF3-D5E1F887A1F5}" destId="{30AEA400-0AA8-4230-8BCF-80F6DBA5D3C7}" srcOrd="3" destOrd="0" parTransId="{5C3A4C5A-A739-4645-9E0C-1B7C6495691B}" sibTransId="{CFF470E1-5CDC-4F05-A8BF-D0F808778DD9}"/>
    <dgm:cxn modelId="{53FE7ED0-8129-4302-A636-A27D795F9E30}" type="presParOf" srcId="{2DD25F0C-EB7D-494C-907C-B7828D91F0D4}" destId="{EDE483C0-4DB9-44C0-A241-C73379049742}" srcOrd="0" destOrd="0" presId="urn:microsoft.com/office/officeart/2005/8/layout/vProcess5"/>
    <dgm:cxn modelId="{70EE07C9-7B35-48BF-AB95-2A54DB571222}" type="presParOf" srcId="{2DD25F0C-EB7D-494C-907C-B7828D91F0D4}" destId="{BA913CBB-4A37-480A-9BEF-385A7A8327FE}" srcOrd="1" destOrd="0" presId="urn:microsoft.com/office/officeart/2005/8/layout/vProcess5"/>
    <dgm:cxn modelId="{468BE49B-BED6-4A44-A265-B1A10258ADE2}" type="presParOf" srcId="{2DD25F0C-EB7D-494C-907C-B7828D91F0D4}" destId="{B8432A5F-B2DD-4A0A-8B11-F739CE7CCDC7}" srcOrd="2" destOrd="0" presId="urn:microsoft.com/office/officeart/2005/8/layout/vProcess5"/>
    <dgm:cxn modelId="{268CADEC-6CF9-4F25-BA0C-A819A393C765}" type="presParOf" srcId="{2DD25F0C-EB7D-494C-907C-B7828D91F0D4}" destId="{3BE2C806-A071-4BB0-B6AC-1CAD73D8BA36}" srcOrd="3" destOrd="0" presId="urn:microsoft.com/office/officeart/2005/8/layout/vProcess5"/>
    <dgm:cxn modelId="{AC127F88-A2D0-40DF-88DB-E5BEF5B44998}" type="presParOf" srcId="{2DD25F0C-EB7D-494C-907C-B7828D91F0D4}" destId="{B0EAF47D-DF0D-4DB5-BB1C-6DB2F02A81CD}" srcOrd="4" destOrd="0" presId="urn:microsoft.com/office/officeart/2005/8/layout/vProcess5"/>
    <dgm:cxn modelId="{690C82FA-D7F6-4C09-BAA0-DB393A8197D3}" type="presParOf" srcId="{2DD25F0C-EB7D-494C-907C-B7828D91F0D4}" destId="{6ABD97E4-130A-4F28-9458-B1A760B20A0A}" srcOrd="5" destOrd="0" presId="urn:microsoft.com/office/officeart/2005/8/layout/vProcess5"/>
    <dgm:cxn modelId="{45458AB3-833D-47FC-BD79-C6A1EDEC6387}" type="presParOf" srcId="{2DD25F0C-EB7D-494C-907C-B7828D91F0D4}" destId="{F99774A4-3E66-400E-8244-CEFD23149119}" srcOrd="6" destOrd="0" presId="urn:microsoft.com/office/officeart/2005/8/layout/vProcess5"/>
    <dgm:cxn modelId="{4078B9F0-DC14-4C74-892B-C20674BDAE0D}" type="presParOf" srcId="{2DD25F0C-EB7D-494C-907C-B7828D91F0D4}" destId="{02EA4266-065F-4B79-909F-EB196E976C76}" srcOrd="7" destOrd="0" presId="urn:microsoft.com/office/officeart/2005/8/layout/vProcess5"/>
    <dgm:cxn modelId="{E25E428E-7820-4C1D-94D4-1A2077DA5286}" type="presParOf" srcId="{2DD25F0C-EB7D-494C-907C-B7828D91F0D4}" destId="{2528DF14-7A94-461A-BF9A-798CB2ED2536}" srcOrd="8" destOrd="0" presId="urn:microsoft.com/office/officeart/2005/8/layout/vProcess5"/>
    <dgm:cxn modelId="{1465C507-F538-43F9-BAED-5BB802004CAC}" type="presParOf" srcId="{2DD25F0C-EB7D-494C-907C-B7828D91F0D4}" destId="{3028ED5F-2689-4C6B-A879-E970A44B8551}" srcOrd="9" destOrd="0" presId="urn:microsoft.com/office/officeart/2005/8/layout/vProcess5"/>
    <dgm:cxn modelId="{B706378D-281B-4AA4-83BF-634DE2387AE1}" type="presParOf" srcId="{2DD25F0C-EB7D-494C-907C-B7828D91F0D4}" destId="{87987583-D914-4192-9472-AAC6F9E9BF20}" srcOrd="10" destOrd="0" presId="urn:microsoft.com/office/officeart/2005/8/layout/vProcess5"/>
    <dgm:cxn modelId="{8D6E814D-4932-44BB-81B9-4D0BD309E596}" type="presParOf" srcId="{2DD25F0C-EB7D-494C-907C-B7828D91F0D4}" destId="{0B799EF9-8BE2-44DC-B9EC-5CC670FD354F}" srcOrd="11" destOrd="0" presId="urn:microsoft.com/office/officeart/2005/8/layout/vProcess5"/>
    <dgm:cxn modelId="{B2A242CE-44F3-4A58-B391-8E40D615BBD1}" type="presParOf" srcId="{2DD25F0C-EB7D-494C-907C-B7828D91F0D4}" destId="{5BA8B3EE-504A-49A5-AEA3-854EF255360E}" srcOrd="12" destOrd="0" presId="urn:microsoft.com/office/officeart/2005/8/layout/vProcess5"/>
    <dgm:cxn modelId="{A47248D3-8E9D-419B-A84B-F0D3061EAD67}" type="presParOf" srcId="{2DD25F0C-EB7D-494C-907C-B7828D91F0D4}" destId="{CFC2D052-5D57-49FB-816E-A5D1BA1EA81D}" srcOrd="13" destOrd="0" presId="urn:microsoft.com/office/officeart/2005/8/layout/vProcess5"/>
    <dgm:cxn modelId="{7999CA47-198E-4328-8EF0-59582AAA6DEB}" type="presParOf" srcId="{2DD25F0C-EB7D-494C-907C-B7828D91F0D4}" destId="{E618E944-D9CB-4078-AA35-22E699524B0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4BB7F-75F3-4F89-8B4A-3135308B1CBA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NZ"/>
        </a:p>
      </dgm:t>
    </dgm:pt>
    <dgm:pt modelId="{2E8310A6-D3B4-4153-93C9-30F32EDEE22B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en-NZ" b="1" dirty="0">
              <a:solidFill>
                <a:schemeClr val="tx1"/>
              </a:solidFill>
            </a:rPr>
            <a:t>Government and SAIs models</a:t>
          </a:r>
        </a:p>
      </dgm:t>
    </dgm:pt>
    <dgm:pt modelId="{33509A0B-AA80-447F-B1A1-BD5445E8407D}" type="parTrans" cxnId="{1B0FA056-919A-48AC-85C1-32DF0B423E5B}">
      <dgm:prSet/>
      <dgm:spPr/>
      <dgm:t>
        <a:bodyPr/>
        <a:lstStyle/>
        <a:p>
          <a:endParaRPr lang="en-NZ"/>
        </a:p>
      </dgm:t>
    </dgm:pt>
    <dgm:pt modelId="{F3AC3D05-D36B-4745-AB48-F2DBB9BAF6D5}" type="sibTrans" cxnId="{1B0FA056-919A-48AC-85C1-32DF0B423E5B}">
      <dgm:prSet/>
      <dgm:spPr/>
      <dgm:t>
        <a:bodyPr/>
        <a:lstStyle/>
        <a:p>
          <a:endParaRPr lang="en-NZ"/>
        </a:p>
      </dgm:t>
    </dgm:pt>
    <dgm:pt modelId="{04FBCB8C-185D-45FC-B6CF-070098B48AC5}">
      <dgm:prSet phldrT="[Text]" custT="1"/>
      <dgm:spPr>
        <a:noFill/>
        <a:ln>
          <a:solidFill>
            <a:schemeClr val="accent6">
              <a:lumMod val="75000"/>
              <a:alpha val="90000"/>
            </a:schemeClr>
          </a:solidFill>
        </a:ln>
      </dgm:spPr>
      <dgm:t>
        <a:bodyPr/>
        <a:lstStyle/>
        <a:p>
          <a:r>
            <a:rPr lang="en-NZ" sz="2000" dirty="0">
              <a:solidFill>
                <a:schemeClr val="accent6">
                  <a:lumMod val="50000"/>
                </a:schemeClr>
              </a:solidFill>
            </a:rPr>
            <a:t>-Monarchies, Emirates and Republics</a:t>
          </a:r>
        </a:p>
        <a:p>
          <a:endParaRPr lang="en-NZ" sz="2000" dirty="0">
            <a:solidFill>
              <a:schemeClr val="accent6">
                <a:lumMod val="50000"/>
              </a:schemeClr>
            </a:solidFill>
          </a:endParaRPr>
        </a:p>
        <a:p>
          <a:r>
            <a:rPr lang="en-NZ" sz="2000" dirty="0">
              <a:solidFill>
                <a:schemeClr val="accent6">
                  <a:lumMod val="50000"/>
                </a:schemeClr>
              </a:solidFill>
            </a:rPr>
            <a:t>-State audit offices</a:t>
          </a:r>
        </a:p>
        <a:p>
          <a:r>
            <a:rPr lang="en-NZ" sz="2000" dirty="0">
              <a:solidFill>
                <a:schemeClr val="accent6">
                  <a:lumMod val="50000"/>
                </a:schemeClr>
              </a:solidFill>
            </a:rPr>
            <a:t>-Jurisdictions (audit courts)</a:t>
          </a:r>
        </a:p>
      </dgm:t>
    </dgm:pt>
    <dgm:pt modelId="{8B82C0F0-396F-4A24-8B0B-DDD0F09A58E3}" type="parTrans" cxnId="{1C359DBA-7384-424A-AFA6-3734EBF52B81}">
      <dgm:prSet/>
      <dgm:spPr/>
      <dgm:t>
        <a:bodyPr/>
        <a:lstStyle/>
        <a:p>
          <a:endParaRPr lang="en-NZ"/>
        </a:p>
      </dgm:t>
    </dgm:pt>
    <dgm:pt modelId="{0E53CCCF-C602-47C2-A05F-9ED707E2924C}" type="sibTrans" cxnId="{1C359DBA-7384-424A-AFA6-3734EBF52B81}">
      <dgm:prSet/>
      <dgm:spPr/>
      <dgm:t>
        <a:bodyPr/>
        <a:lstStyle/>
        <a:p>
          <a:endParaRPr lang="en-NZ"/>
        </a:p>
      </dgm:t>
    </dgm:pt>
    <dgm:pt modelId="{ECE7A8B7-ACCE-4927-8DD1-14FB065046F2}">
      <dgm:prSet phldrT="[Text]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en-NZ" b="1" dirty="0"/>
            <a:t>Size of SAIs</a:t>
          </a:r>
        </a:p>
      </dgm:t>
    </dgm:pt>
    <dgm:pt modelId="{591AFC42-EBBF-4A76-AFAA-BAC877B35F2D}" type="parTrans" cxnId="{A03691F9-D771-4A78-8E7E-8404044E0C99}">
      <dgm:prSet/>
      <dgm:spPr/>
      <dgm:t>
        <a:bodyPr/>
        <a:lstStyle/>
        <a:p>
          <a:endParaRPr lang="en-NZ"/>
        </a:p>
      </dgm:t>
    </dgm:pt>
    <dgm:pt modelId="{289AA75E-24EB-476D-8AEC-DAB370A13905}" type="sibTrans" cxnId="{A03691F9-D771-4A78-8E7E-8404044E0C99}">
      <dgm:prSet/>
      <dgm:spPr/>
      <dgm:t>
        <a:bodyPr/>
        <a:lstStyle/>
        <a:p>
          <a:endParaRPr lang="en-NZ"/>
        </a:p>
      </dgm:t>
    </dgm:pt>
    <dgm:pt modelId="{9CE5A115-D1D0-44DA-9FE2-53CE68381148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NZ" sz="1800" dirty="0">
              <a:solidFill>
                <a:schemeClr val="tx1"/>
              </a:solidFill>
            </a:rPr>
            <a:t>From less than 100 staff to more than 3000</a:t>
          </a:r>
        </a:p>
      </dgm:t>
    </dgm:pt>
    <dgm:pt modelId="{1C2CA36D-7149-4036-8AC8-66F80F22F02B}" type="parTrans" cxnId="{B1828843-0F40-4CB8-91B4-CA3E45DCF54D}">
      <dgm:prSet/>
      <dgm:spPr/>
      <dgm:t>
        <a:bodyPr/>
        <a:lstStyle/>
        <a:p>
          <a:endParaRPr lang="en-NZ"/>
        </a:p>
      </dgm:t>
    </dgm:pt>
    <dgm:pt modelId="{89A1CD73-DCBE-4ACC-A2B7-95607E4D6460}" type="sibTrans" cxnId="{B1828843-0F40-4CB8-91B4-CA3E45DCF54D}">
      <dgm:prSet/>
      <dgm:spPr/>
      <dgm:t>
        <a:bodyPr/>
        <a:lstStyle/>
        <a:p>
          <a:endParaRPr lang="en-NZ"/>
        </a:p>
      </dgm:t>
    </dgm:pt>
    <dgm:pt modelId="{71720AF4-B99C-4F8E-BA22-0ED775A60C26}">
      <dgm:prSet phldrT="[Text]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NZ" b="1" dirty="0">
              <a:solidFill>
                <a:schemeClr val="bg1"/>
              </a:solidFill>
            </a:rPr>
            <a:t>Maturity</a:t>
          </a:r>
        </a:p>
      </dgm:t>
    </dgm:pt>
    <dgm:pt modelId="{1F8698C9-3D0A-4D24-A593-73207EB027A4}" type="parTrans" cxnId="{C39A1338-6CBD-426C-B493-B4DA000F4BA3}">
      <dgm:prSet/>
      <dgm:spPr/>
      <dgm:t>
        <a:bodyPr/>
        <a:lstStyle/>
        <a:p>
          <a:endParaRPr lang="en-NZ"/>
        </a:p>
      </dgm:t>
    </dgm:pt>
    <dgm:pt modelId="{CE94D442-D868-41D9-9F90-D7FC5FE5E94F}" type="sibTrans" cxnId="{C39A1338-6CBD-426C-B493-B4DA000F4BA3}">
      <dgm:prSet/>
      <dgm:spPr/>
      <dgm:t>
        <a:bodyPr/>
        <a:lstStyle/>
        <a:p>
          <a:endParaRPr lang="en-NZ"/>
        </a:p>
      </dgm:t>
    </dgm:pt>
    <dgm:pt modelId="{294A72F8-95D0-435A-B149-C938C1085A5E}">
      <dgm:prSet phldrT="[Text]"/>
      <dgm:spPr>
        <a:solidFill>
          <a:schemeClr val="accent6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NZ" b="1" dirty="0">
              <a:solidFill>
                <a:schemeClr val="bg1"/>
              </a:solidFill>
            </a:rPr>
            <a:t>Audit Capacities</a:t>
          </a:r>
        </a:p>
      </dgm:t>
    </dgm:pt>
    <dgm:pt modelId="{A5F61BBF-F318-4C67-A85C-BEFF7932042E}" type="parTrans" cxnId="{FF27621B-9BC0-4360-988E-2602558EEE71}">
      <dgm:prSet/>
      <dgm:spPr/>
      <dgm:t>
        <a:bodyPr/>
        <a:lstStyle/>
        <a:p>
          <a:endParaRPr lang="en-NZ"/>
        </a:p>
      </dgm:t>
    </dgm:pt>
    <dgm:pt modelId="{F5769321-A3B9-4110-B0B4-E3B5352C9778}" type="sibTrans" cxnId="{FF27621B-9BC0-4360-988E-2602558EEE71}">
      <dgm:prSet/>
      <dgm:spPr/>
      <dgm:t>
        <a:bodyPr/>
        <a:lstStyle/>
        <a:p>
          <a:endParaRPr lang="en-NZ"/>
        </a:p>
      </dgm:t>
    </dgm:pt>
    <dgm:pt modelId="{085B56FC-AB7F-489B-BCB8-B123755EDFAE}">
      <dgm:prSet phldrT="[Text]" custT="1"/>
      <dgm:spPr>
        <a:solidFill>
          <a:schemeClr val="accent6">
            <a:lumMod val="50000"/>
            <a:alpha val="90000"/>
          </a:schemeClr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-Insufficient staff</a:t>
          </a:r>
        </a:p>
        <a:p>
          <a:r>
            <a:rPr lang="en-NZ" sz="1800" dirty="0">
              <a:solidFill>
                <a:schemeClr val="bg1"/>
              </a:solidFill>
            </a:rPr>
            <a:t>-Challenges in strategic management, ISSAIs implementation, quality management systems, recommendation follow-up systems etc..)</a:t>
          </a:r>
        </a:p>
      </dgm:t>
    </dgm:pt>
    <dgm:pt modelId="{DF4171A1-C24F-449F-8DC0-B37DABEC5C85}" type="parTrans" cxnId="{4ADEDD69-3986-4F98-ADD6-897613FDEA7B}">
      <dgm:prSet/>
      <dgm:spPr/>
      <dgm:t>
        <a:bodyPr/>
        <a:lstStyle/>
        <a:p>
          <a:endParaRPr lang="en-NZ"/>
        </a:p>
      </dgm:t>
    </dgm:pt>
    <dgm:pt modelId="{1547BA6A-3259-4E09-A31B-0EEB1FDAA14F}" type="sibTrans" cxnId="{4ADEDD69-3986-4F98-ADD6-897613FDEA7B}">
      <dgm:prSet/>
      <dgm:spPr/>
      <dgm:t>
        <a:bodyPr/>
        <a:lstStyle/>
        <a:p>
          <a:endParaRPr lang="en-NZ"/>
        </a:p>
      </dgm:t>
    </dgm:pt>
    <dgm:pt modelId="{C5A65D62-BE23-453A-99DE-4C54F103595E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NZ" sz="1800" dirty="0">
              <a:solidFill>
                <a:schemeClr val="bg1"/>
              </a:solidFill>
            </a:rPr>
            <a:t>Disparities in terms of institutional, professional and organisational maturity (independence, audit management systems, partnering with stakeholders )</a:t>
          </a:r>
        </a:p>
        <a:p>
          <a:endParaRPr lang="en-NZ" sz="1800" dirty="0">
            <a:solidFill>
              <a:schemeClr val="tx1"/>
            </a:solidFill>
          </a:endParaRPr>
        </a:p>
      </dgm:t>
    </dgm:pt>
    <dgm:pt modelId="{606B80A8-494A-436F-AEC3-F55D331764A4}" type="sibTrans" cxnId="{AFC60F47-1E7E-4631-B15A-92A0C88032E5}">
      <dgm:prSet/>
      <dgm:spPr/>
      <dgm:t>
        <a:bodyPr/>
        <a:lstStyle/>
        <a:p>
          <a:endParaRPr lang="en-NZ"/>
        </a:p>
      </dgm:t>
    </dgm:pt>
    <dgm:pt modelId="{4D60BB15-B26A-4EAE-8F80-FA6DCBF53F09}" type="parTrans" cxnId="{AFC60F47-1E7E-4631-B15A-92A0C88032E5}">
      <dgm:prSet/>
      <dgm:spPr/>
      <dgm:t>
        <a:bodyPr/>
        <a:lstStyle/>
        <a:p>
          <a:endParaRPr lang="en-NZ"/>
        </a:p>
      </dgm:t>
    </dgm:pt>
    <dgm:pt modelId="{71F94B96-62D7-4C14-A0EA-C53FF160C109}" type="pres">
      <dgm:prSet presAssocID="{4FE4BB7F-75F3-4F89-8B4A-3135308B1CBA}" presName="Name0" presStyleCnt="0">
        <dgm:presLayoutVars>
          <dgm:dir/>
          <dgm:animLvl val="lvl"/>
          <dgm:resizeHandles val="exact"/>
        </dgm:presLayoutVars>
      </dgm:prSet>
      <dgm:spPr/>
    </dgm:pt>
    <dgm:pt modelId="{EDB3C288-9509-4257-B0C7-F27A964AC295}" type="pres">
      <dgm:prSet presAssocID="{2E8310A6-D3B4-4153-93C9-30F32EDEE22B}" presName="composite" presStyleCnt="0"/>
      <dgm:spPr/>
    </dgm:pt>
    <dgm:pt modelId="{0D53ED96-95DE-4508-A2D8-2911B4B97867}" type="pres">
      <dgm:prSet presAssocID="{2E8310A6-D3B4-4153-93C9-30F32EDEE22B}" presName="parTx" presStyleLbl="alignNode1" presStyleIdx="0" presStyleCnt="4" custLinFactNeighborY="3101">
        <dgm:presLayoutVars>
          <dgm:chMax val="0"/>
          <dgm:chPref val="0"/>
        </dgm:presLayoutVars>
      </dgm:prSet>
      <dgm:spPr/>
    </dgm:pt>
    <dgm:pt modelId="{41DDF571-AA31-45B2-A501-4C1E7EEBF3CF}" type="pres">
      <dgm:prSet presAssocID="{2E8310A6-D3B4-4153-93C9-30F32EDEE22B}" presName="desTx" presStyleLbl="alignAccFollowNode1" presStyleIdx="0" presStyleCnt="4">
        <dgm:presLayoutVars/>
      </dgm:prSet>
      <dgm:spPr/>
    </dgm:pt>
    <dgm:pt modelId="{62655ABA-DF5B-4E25-BA37-D1A84229D07F}" type="pres">
      <dgm:prSet presAssocID="{F3AC3D05-D36B-4745-AB48-F2DBB9BAF6D5}" presName="space" presStyleCnt="0"/>
      <dgm:spPr/>
    </dgm:pt>
    <dgm:pt modelId="{9198A364-0E38-4455-8472-6931CBF6267A}" type="pres">
      <dgm:prSet presAssocID="{ECE7A8B7-ACCE-4927-8DD1-14FB065046F2}" presName="composite" presStyleCnt="0"/>
      <dgm:spPr/>
    </dgm:pt>
    <dgm:pt modelId="{42E94E08-FAE0-4DC2-A32D-56B54CD64616}" type="pres">
      <dgm:prSet presAssocID="{ECE7A8B7-ACCE-4927-8DD1-14FB065046F2}" presName="parTx" presStyleLbl="alignNode1" presStyleIdx="1" presStyleCnt="4" custLinFactNeighborX="-601" custLinFactNeighborY="-3140">
        <dgm:presLayoutVars>
          <dgm:chMax val="0"/>
          <dgm:chPref val="0"/>
        </dgm:presLayoutVars>
      </dgm:prSet>
      <dgm:spPr/>
    </dgm:pt>
    <dgm:pt modelId="{98038567-628E-4EAB-82D9-5266C9FF4D4F}" type="pres">
      <dgm:prSet presAssocID="{ECE7A8B7-ACCE-4927-8DD1-14FB065046F2}" presName="desTx" presStyleLbl="alignAccFollowNode1" presStyleIdx="1" presStyleCnt="4" custLinFactNeighborY="863">
        <dgm:presLayoutVars/>
      </dgm:prSet>
      <dgm:spPr/>
    </dgm:pt>
    <dgm:pt modelId="{1CF0FEBB-A749-4F66-95AC-A156B02A9ABA}" type="pres">
      <dgm:prSet presAssocID="{289AA75E-24EB-476D-8AEC-DAB370A13905}" presName="space" presStyleCnt="0"/>
      <dgm:spPr/>
    </dgm:pt>
    <dgm:pt modelId="{526395A7-5504-4291-84F7-59D6FE4DC227}" type="pres">
      <dgm:prSet presAssocID="{71720AF4-B99C-4F8E-BA22-0ED775A60C26}" presName="composite" presStyleCnt="0"/>
      <dgm:spPr/>
    </dgm:pt>
    <dgm:pt modelId="{F0CBE735-EDEF-494F-A22D-3DAFB87B7C1C}" type="pres">
      <dgm:prSet presAssocID="{71720AF4-B99C-4F8E-BA22-0ED775A60C26}" presName="parTx" presStyleLbl="alignNode1" presStyleIdx="2" presStyleCnt="4">
        <dgm:presLayoutVars>
          <dgm:chMax val="0"/>
          <dgm:chPref val="0"/>
        </dgm:presLayoutVars>
      </dgm:prSet>
      <dgm:spPr/>
    </dgm:pt>
    <dgm:pt modelId="{B5C65B57-535E-4D84-8E89-C256E86CD2CA}" type="pres">
      <dgm:prSet presAssocID="{71720AF4-B99C-4F8E-BA22-0ED775A60C26}" presName="desTx" presStyleLbl="alignAccFollowNode1" presStyleIdx="2" presStyleCnt="4">
        <dgm:presLayoutVars/>
      </dgm:prSet>
      <dgm:spPr/>
    </dgm:pt>
    <dgm:pt modelId="{72583AD5-E0F0-475D-852F-95DFD6CD459B}" type="pres">
      <dgm:prSet presAssocID="{CE94D442-D868-41D9-9F90-D7FC5FE5E94F}" presName="space" presStyleCnt="0"/>
      <dgm:spPr/>
    </dgm:pt>
    <dgm:pt modelId="{5E981C55-F49E-4508-A2A4-9ECA3D856091}" type="pres">
      <dgm:prSet presAssocID="{294A72F8-95D0-435A-B149-C938C1085A5E}" presName="composite" presStyleCnt="0"/>
      <dgm:spPr/>
    </dgm:pt>
    <dgm:pt modelId="{0116BDA1-B9BC-4DA4-9CEC-A77664B9B136}" type="pres">
      <dgm:prSet presAssocID="{294A72F8-95D0-435A-B149-C938C1085A5E}" presName="parTx" presStyleLbl="alignNode1" presStyleIdx="3" presStyleCnt="4" custLinFactNeighborY="-1572">
        <dgm:presLayoutVars>
          <dgm:chMax val="0"/>
          <dgm:chPref val="0"/>
        </dgm:presLayoutVars>
      </dgm:prSet>
      <dgm:spPr/>
    </dgm:pt>
    <dgm:pt modelId="{B3556F68-F571-459D-A39E-7B9E23534049}" type="pres">
      <dgm:prSet presAssocID="{294A72F8-95D0-435A-B149-C938C1085A5E}" presName="desTx" presStyleLbl="alignAccFollowNode1" presStyleIdx="3" presStyleCnt="4">
        <dgm:presLayoutVars/>
      </dgm:prSet>
      <dgm:spPr/>
    </dgm:pt>
  </dgm:ptLst>
  <dgm:cxnLst>
    <dgm:cxn modelId="{FF27621B-9BC0-4360-988E-2602558EEE71}" srcId="{4FE4BB7F-75F3-4F89-8B4A-3135308B1CBA}" destId="{294A72F8-95D0-435A-B149-C938C1085A5E}" srcOrd="3" destOrd="0" parTransId="{A5F61BBF-F318-4C67-A85C-BEFF7932042E}" sibTransId="{F5769321-A3B9-4110-B0B4-E3B5352C9778}"/>
    <dgm:cxn modelId="{7D428F1D-37E1-40E0-A10D-833BA0FA2899}" type="presOf" srcId="{9CE5A115-D1D0-44DA-9FE2-53CE68381148}" destId="{98038567-628E-4EAB-82D9-5266C9FF4D4F}" srcOrd="0" destOrd="0" presId="urn:microsoft.com/office/officeart/2016/7/layout/ChevronBlockProcess"/>
    <dgm:cxn modelId="{C936C72D-4D67-48AD-8E82-0A7D3699F1FE}" type="presOf" srcId="{4FE4BB7F-75F3-4F89-8B4A-3135308B1CBA}" destId="{71F94B96-62D7-4C14-A0EA-C53FF160C109}" srcOrd="0" destOrd="0" presId="urn:microsoft.com/office/officeart/2016/7/layout/ChevronBlockProcess"/>
    <dgm:cxn modelId="{C39A1338-6CBD-426C-B493-B4DA000F4BA3}" srcId="{4FE4BB7F-75F3-4F89-8B4A-3135308B1CBA}" destId="{71720AF4-B99C-4F8E-BA22-0ED775A60C26}" srcOrd="2" destOrd="0" parTransId="{1F8698C9-3D0A-4D24-A593-73207EB027A4}" sibTransId="{CE94D442-D868-41D9-9F90-D7FC5FE5E94F}"/>
    <dgm:cxn modelId="{B632B23B-A753-4CCB-A383-05E3EB82D8AD}" type="presOf" srcId="{085B56FC-AB7F-489B-BCB8-B123755EDFAE}" destId="{B3556F68-F571-459D-A39E-7B9E23534049}" srcOrd="0" destOrd="0" presId="urn:microsoft.com/office/officeart/2016/7/layout/ChevronBlockProcess"/>
    <dgm:cxn modelId="{B1828843-0F40-4CB8-91B4-CA3E45DCF54D}" srcId="{ECE7A8B7-ACCE-4927-8DD1-14FB065046F2}" destId="{9CE5A115-D1D0-44DA-9FE2-53CE68381148}" srcOrd="0" destOrd="0" parTransId="{1C2CA36D-7149-4036-8AC8-66F80F22F02B}" sibTransId="{89A1CD73-DCBE-4ACC-A2B7-95607E4D6460}"/>
    <dgm:cxn modelId="{AFC60F47-1E7E-4631-B15A-92A0C88032E5}" srcId="{71720AF4-B99C-4F8E-BA22-0ED775A60C26}" destId="{C5A65D62-BE23-453A-99DE-4C54F103595E}" srcOrd="0" destOrd="0" parTransId="{4D60BB15-B26A-4EAE-8F80-FA6DCBF53F09}" sibTransId="{606B80A8-494A-436F-AEC3-F55D331764A4}"/>
    <dgm:cxn modelId="{4ADEDD69-3986-4F98-ADD6-897613FDEA7B}" srcId="{294A72F8-95D0-435A-B149-C938C1085A5E}" destId="{085B56FC-AB7F-489B-BCB8-B123755EDFAE}" srcOrd="0" destOrd="0" parTransId="{DF4171A1-C24F-449F-8DC0-B37DABEC5C85}" sibTransId="{1547BA6A-3259-4E09-A31B-0EEB1FDAA14F}"/>
    <dgm:cxn modelId="{B4C90C54-EAFE-4378-80A4-9BF88C217E89}" type="presOf" srcId="{ECE7A8B7-ACCE-4927-8DD1-14FB065046F2}" destId="{42E94E08-FAE0-4DC2-A32D-56B54CD64616}" srcOrd="0" destOrd="0" presId="urn:microsoft.com/office/officeart/2016/7/layout/ChevronBlockProcess"/>
    <dgm:cxn modelId="{1B0FA056-919A-48AC-85C1-32DF0B423E5B}" srcId="{4FE4BB7F-75F3-4F89-8B4A-3135308B1CBA}" destId="{2E8310A6-D3B4-4153-93C9-30F32EDEE22B}" srcOrd="0" destOrd="0" parTransId="{33509A0B-AA80-447F-B1A1-BD5445E8407D}" sibTransId="{F3AC3D05-D36B-4745-AB48-F2DBB9BAF6D5}"/>
    <dgm:cxn modelId="{979D5D83-1AA2-4192-B5BF-DE49AAD289E1}" type="presOf" srcId="{71720AF4-B99C-4F8E-BA22-0ED775A60C26}" destId="{F0CBE735-EDEF-494F-A22D-3DAFB87B7C1C}" srcOrd="0" destOrd="0" presId="urn:microsoft.com/office/officeart/2016/7/layout/ChevronBlockProcess"/>
    <dgm:cxn modelId="{DF187187-2857-4921-8B2D-F3A124A6B471}" type="presOf" srcId="{04FBCB8C-185D-45FC-B6CF-070098B48AC5}" destId="{41DDF571-AA31-45B2-A501-4C1E7EEBF3CF}" srcOrd="0" destOrd="0" presId="urn:microsoft.com/office/officeart/2016/7/layout/ChevronBlockProcess"/>
    <dgm:cxn modelId="{1C359DBA-7384-424A-AFA6-3734EBF52B81}" srcId="{2E8310A6-D3B4-4153-93C9-30F32EDEE22B}" destId="{04FBCB8C-185D-45FC-B6CF-070098B48AC5}" srcOrd="0" destOrd="0" parTransId="{8B82C0F0-396F-4A24-8B0B-DDD0F09A58E3}" sibTransId="{0E53CCCF-C602-47C2-A05F-9ED707E2924C}"/>
    <dgm:cxn modelId="{E819F4CA-7A3A-42F0-A8D1-4169F087BA96}" type="presOf" srcId="{294A72F8-95D0-435A-B149-C938C1085A5E}" destId="{0116BDA1-B9BC-4DA4-9CEC-A77664B9B136}" srcOrd="0" destOrd="0" presId="urn:microsoft.com/office/officeart/2016/7/layout/ChevronBlockProcess"/>
    <dgm:cxn modelId="{CCDBF7CE-24D6-43EF-B247-DDEBD4F8A58A}" type="presOf" srcId="{C5A65D62-BE23-453A-99DE-4C54F103595E}" destId="{B5C65B57-535E-4D84-8E89-C256E86CD2CA}" srcOrd="0" destOrd="0" presId="urn:microsoft.com/office/officeart/2016/7/layout/ChevronBlockProcess"/>
    <dgm:cxn modelId="{D8E1ECF8-3DA3-437C-BFC4-F35ECB3AB852}" type="presOf" srcId="{2E8310A6-D3B4-4153-93C9-30F32EDEE22B}" destId="{0D53ED96-95DE-4508-A2D8-2911B4B97867}" srcOrd="0" destOrd="0" presId="urn:microsoft.com/office/officeart/2016/7/layout/ChevronBlockProcess"/>
    <dgm:cxn modelId="{A03691F9-D771-4A78-8E7E-8404044E0C99}" srcId="{4FE4BB7F-75F3-4F89-8B4A-3135308B1CBA}" destId="{ECE7A8B7-ACCE-4927-8DD1-14FB065046F2}" srcOrd="1" destOrd="0" parTransId="{591AFC42-EBBF-4A76-AFAA-BAC877B35F2D}" sibTransId="{289AA75E-24EB-476D-8AEC-DAB370A13905}"/>
    <dgm:cxn modelId="{3FB3AA0D-A9B1-4198-BEBA-31A764B6F76D}" type="presParOf" srcId="{71F94B96-62D7-4C14-A0EA-C53FF160C109}" destId="{EDB3C288-9509-4257-B0C7-F27A964AC295}" srcOrd="0" destOrd="0" presId="urn:microsoft.com/office/officeart/2016/7/layout/ChevronBlockProcess"/>
    <dgm:cxn modelId="{C5D9669A-0AF2-455E-A23F-1E02D770AE10}" type="presParOf" srcId="{EDB3C288-9509-4257-B0C7-F27A964AC295}" destId="{0D53ED96-95DE-4508-A2D8-2911B4B97867}" srcOrd="0" destOrd="0" presId="urn:microsoft.com/office/officeart/2016/7/layout/ChevronBlockProcess"/>
    <dgm:cxn modelId="{B3011146-3AB1-49CF-B6E2-6B8CB18D4F3B}" type="presParOf" srcId="{EDB3C288-9509-4257-B0C7-F27A964AC295}" destId="{41DDF571-AA31-45B2-A501-4C1E7EEBF3CF}" srcOrd="1" destOrd="0" presId="urn:microsoft.com/office/officeart/2016/7/layout/ChevronBlockProcess"/>
    <dgm:cxn modelId="{C3BAC5A7-F668-47AF-A5AF-62B54C3549A7}" type="presParOf" srcId="{71F94B96-62D7-4C14-A0EA-C53FF160C109}" destId="{62655ABA-DF5B-4E25-BA37-D1A84229D07F}" srcOrd="1" destOrd="0" presId="urn:microsoft.com/office/officeart/2016/7/layout/ChevronBlockProcess"/>
    <dgm:cxn modelId="{6736A061-6821-4523-ADA0-5E9F7AC938A5}" type="presParOf" srcId="{71F94B96-62D7-4C14-A0EA-C53FF160C109}" destId="{9198A364-0E38-4455-8472-6931CBF6267A}" srcOrd="2" destOrd="0" presId="urn:microsoft.com/office/officeart/2016/7/layout/ChevronBlockProcess"/>
    <dgm:cxn modelId="{03063A38-C911-4AAC-85E5-9A9088C512E2}" type="presParOf" srcId="{9198A364-0E38-4455-8472-6931CBF6267A}" destId="{42E94E08-FAE0-4DC2-A32D-56B54CD64616}" srcOrd="0" destOrd="0" presId="urn:microsoft.com/office/officeart/2016/7/layout/ChevronBlockProcess"/>
    <dgm:cxn modelId="{FA0A1E0F-C953-4F98-8CC2-DE0005237149}" type="presParOf" srcId="{9198A364-0E38-4455-8472-6931CBF6267A}" destId="{98038567-628E-4EAB-82D9-5266C9FF4D4F}" srcOrd="1" destOrd="0" presId="urn:microsoft.com/office/officeart/2016/7/layout/ChevronBlockProcess"/>
    <dgm:cxn modelId="{13E55DC3-9876-4C18-BB13-D61E939DF083}" type="presParOf" srcId="{71F94B96-62D7-4C14-A0EA-C53FF160C109}" destId="{1CF0FEBB-A749-4F66-95AC-A156B02A9ABA}" srcOrd="3" destOrd="0" presId="urn:microsoft.com/office/officeart/2016/7/layout/ChevronBlockProcess"/>
    <dgm:cxn modelId="{96BA9E37-8E02-4629-A80F-52BBF97D4799}" type="presParOf" srcId="{71F94B96-62D7-4C14-A0EA-C53FF160C109}" destId="{526395A7-5504-4291-84F7-59D6FE4DC227}" srcOrd="4" destOrd="0" presId="urn:microsoft.com/office/officeart/2016/7/layout/ChevronBlockProcess"/>
    <dgm:cxn modelId="{922DD1EA-5784-4969-8E29-A5B58EA6677E}" type="presParOf" srcId="{526395A7-5504-4291-84F7-59D6FE4DC227}" destId="{F0CBE735-EDEF-494F-A22D-3DAFB87B7C1C}" srcOrd="0" destOrd="0" presId="urn:microsoft.com/office/officeart/2016/7/layout/ChevronBlockProcess"/>
    <dgm:cxn modelId="{8A47E7D4-5836-43FD-8286-3AA1520013F8}" type="presParOf" srcId="{526395A7-5504-4291-84F7-59D6FE4DC227}" destId="{B5C65B57-535E-4D84-8E89-C256E86CD2CA}" srcOrd="1" destOrd="0" presId="urn:microsoft.com/office/officeart/2016/7/layout/ChevronBlockProcess"/>
    <dgm:cxn modelId="{C28170E8-7849-4BAB-96C6-C7CB27E62A83}" type="presParOf" srcId="{71F94B96-62D7-4C14-A0EA-C53FF160C109}" destId="{72583AD5-E0F0-475D-852F-95DFD6CD459B}" srcOrd="5" destOrd="0" presId="urn:microsoft.com/office/officeart/2016/7/layout/ChevronBlockProcess"/>
    <dgm:cxn modelId="{50753980-0C31-4CFC-BEE1-68B14F715571}" type="presParOf" srcId="{71F94B96-62D7-4C14-A0EA-C53FF160C109}" destId="{5E981C55-F49E-4508-A2A4-9ECA3D856091}" srcOrd="6" destOrd="0" presId="urn:microsoft.com/office/officeart/2016/7/layout/ChevronBlockProcess"/>
    <dgm:cxn modelId="{7A200573-E578-4BEA-B07C-C7D8F0B2E862}" type="presParOf" srcId="{5E981C55-F49E-4508-A2A4-9ECA3D856091}" destId="{0116BDA1-B9BC-4DA4-9CEC-A77664B9B136}" srcOrd="0" destOrd="0" presId="urn:microsoft.com/office/officeart/2016/7/layout/ChevronBlockProcess"/>
    <dgm:cxn modelId="{E3A33FFE-97A2-4669-A695-55A00F4B80BE}" type="presParOf" srcId="{5E981C55-F49E-4508-A2A4-9ECA3D856091}" destId="{B3556F68-F571-459D-A39E-7B9E23534049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2D52C0-0863-45B9-B7E1-5B2D03CF1F5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F69162-6CD4-4532-90EE-CFAB0F2D250F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NZ" b="1" dirty="0"/>
            <a:t>Legal framework and national standards</a:t>
          </a:r>
          <a:endParaRPr lang="en-US" b="1" dirty="0"/>
        </a:p>
      </dgm:t>
    </dgm:pt>
    <dgm:pt modelId="{9AC679AD-497C-47BE-A8EC-F34FD9EBBAAE}" type="parTrans" cxnId="{17DE0F4B-E9E9-4E09-853C-1E6358811727}">
      <dgm:prSet/>
      <dgm:spPr/>
      <dgm:t>
        <a:bodyPr/>
        <a:lstStyle/>
        <a:p>
          <a:endParaRPr lang="en-US"/>
        </a:p>
      </dgm:t>
    </dgm:pt>
    <dgm:pt modelId="{0D52D2CC-5761-42D4-90D0-BA694E8BA219}" type="sibTrans" cxnId="{17DE0F4B-E9E9-4E09-853C-1E6358811727}">
      <dgm:prSet/>
      <dgm:spPr/>
      <dgm:t>
        <a:bodyPr/>
        <a:lstStyle/>
        <a:p>
          <a:endParaRPr lang="en-US"/>
        </a:p>
      </dgm:t>
    </dgm:pt>
    <dgm:pt modelId="{B2723611-F377-43DD-8266-27CF6612C25C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Enforcement and compliance</a:t>
          </a:r>
          <a:endParaRPr lang="en-US" dirty="0">
            <a:solidFill>
              <a:schemeClr val="bg1"/>
            </a:solidFill>
          </a:endParaRPr>
        </a:p>
      </dgm:t>
    </dgm:pt>
    <dgm:pt modelId="{076F0205-CF1F-419B-A357-073E1D546932}" type="parTrans" cxnId="{85D17194-CB0C-40C6-B495-97EF5FA9AFC8}">
      <dgm:prSet/>
      <dgm:spPr/>
      <dgm:t>
        <a:bodyPr/>
        <a:lstStyle/>
        <a:p>
          <a:endParaRPr lang="en-US"/>
        </a:p>
      </dgm:t>
    </dgm:pt>
    <dgm:pt modelId="{3FAA3BF9-6A72-46CC-AADD-505AE759654E}" type="sibTrans" cxnId="{85D17194-CB0C-40C6-B495-97EF5FA9AFC8}">
      <dgm:prSet/>
      <dgm:spPr/>
      <dgm:t>
        <a:bodyPr/>
        <a:lstStyle/>
        <a:p>
          <a:endParaRPr lang="en-US"/>
        </a:p>
      </dgm:t>
    </dgm:pt>
    <dgm:pt modelId="{3C1B8551-0D68-484E-92B9-E9036603865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Transparency and Accountability</a:t>
          </a:r>
          <a:endParaRPr lang="en-US" dirty="0">
            <a:solidFill>
              <a:schemeClr val="bg1"/>
            </a:solidFill>
          </a:endParaRPr>
        </a:p>
      </dgm:t>
    </dgm:pt>
    <dgm:pt modelId="{49C7588A-50FB-44C6-BBD0-B81F91D85D97}" type="parTrans" cxnId="{C64E227A-E29D-4B49-A3BE-A5CD760AFC7B}">
      <dgm:prSet/>
      <dgm:spPr/>
      <dgm:t>
        <a:bodyPr/>
        <a:lstStyle/>
        <a:p>
          <a:endParaRPr lang="en-US"/>
        </a:p>
      </dgm:t>
    </dgm:pt>
    <dgm:pt modelId="{E9356924-C4D2-440E-89BE-EF3B297A9BB6}" type="sibTrans" cxnId="{C64E227A-E29D-4B49-A3BE-A5CD760AFC7B}">
      <dgm:prSet/>
      <dgm:spPr/>
      <dgm:t>
        <a:bodyPr/>
        <a:lstStyle/>
        <a:p>
          <a:endParaRPr lang="en-US"/>
        </a:p>
      </dgm:t>
    </dgm:pt>
    <dgm:pt modelId="{9E014072-7324-4808-8D84-8B230CE2D7BF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Research, information quality and technology</a:t>
          </a:r>
          <a:endParaRPr lang="en-US" dirty="0"/>
        </a:p>
      </dgm:t>
    </dgm:pt>
    <dgm:pt modelId="{ABEDDDE2-BDD3-458B-A256-6D0B64EDA8F9}" type="parTrans" cxnId="{AC69BF96-ED14-4EF0-9616-385D12BD98AF}">
      <dgm:prSet/>
      <dgm:spPr/>
      <dgm:t>
        <a:bodyPr/>
        <a:lstStyle/>
        <a:p>
          <a:endParaRPr lang="en-US"/>
        </a:p>
      </dgm:t>
    </dgm:pt>
    <dgm:pt modelId="{79582888-1FBD-480D-9934-2C8FF1600263}" type="sibTrans" cxnId="{AC69BF96-ED14-4EF0-9616-385D12BD98AF}">
      <dgm:prSet/>
      <dgm:spPr/>
      <dgm:t>
        <a:bodyPr/>
        <a:lstStyle/>
        <a:p>
          <a:endParaRPr lang="en-US"/>
        </a:p>
      </dgm:t>
    </dgm:pt>
    <dgm:pt modelId="{46834E37-BE1E-44B8-958A-23BB4FD8014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Institutional capacities in the auditees (reporting, monitoring, implementation )</a:t>
          </a:r>
        </a:p>
      </dgm:t>
    </dgm:pt>
    <dgm:pt modelId="{2497465C-B094-4251-ADE2-61E599EFEC1B}" type="parTrans" cxnId="{1C4022C9-AEE2-4931-87B9-DD92C7C14AE2}">
      <dgm:prSet/>
      <dgm:spPr/>
      <dgm:t>
        <a:bodyPr/>
        <a:lstStyle/>
        <a:p>
          <a:endParaRPr lang="en-NZ"/>
        </a:p>
      </dgm:t>
    </dgm:pt>
    <dgm:pt modelId="{2948943B-B607-4F27-8DAB-2801F88F57A1}" type="sibTrans" cxnId="{1C4022C9-AEE2-4931-87B9-DD92C7C14AE2}">
      <dgm:prSet/>
      <dgm:spPr/>
      <dgm:t>
        <a:bodyPr/>
        <a:lstStyle/>
        <a:p>
          <a:endParaRPr lang="en-NZ"/>
        </a:p>
      </dgm:t>
    </dgm:pt>
    <dgm:pt modelId="{798CDD1C-4B42-46C3-874E-76F6E44941BB}" type="pres">
      <dgm:prSet presAssocID="{802D52C0-0863-45B9-B7E1-5B2D03CF1F5B}" presName="linear" presStyleCnt="0">
        <dgm:presLayoutVars>
          <dgm:animLvl val="lvl"/>
          <dgm:resizeHandles val="exact"/>
        </dgm:presLayoutVars>
      </dgm:prSet>
      <dgm:spPr/>
    </dgm:pt>
    <dgm:pt modelId="{63509A13-0737-4F93-9B91-3E6A14256DB7}" type="pres">
      <dgm:prSet presAssocID="{02F69162-6CD4-4532-90EE-CFAB0F2D250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5DD071C-D96F-44F6-AC06-14548A1FF060}" type="pres">
      <dgm:prSet presAssocID="{0D52D2CC-5761-42D4-90D0-BA694E8BA219}" presName="spacer" presStyleCnt="0"/>
      <dgm:spPr/>
    </dgm:pt>
    <dgm:pt modelId="{9FA42957-EDFA-40F2-85DE-5905D6BD6BC0}" type="pres">
      <dgm:prSet presAssocID="{B2723611-F377-43DD-8266-27CF6612C25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5F5288-F41A-442E-B0F0-27D9B44D47AA}" type="pres">
      <dgm:prSet presAssocID="{3FAA3BF9-6A72-46CC-AADD-505AE759654E}" presName="spacer" presStyleCnt="0"/>
      <dgm:spPr/>
    </dgm:pt>
    <dgm:pt modelId="{752A4F43-E00C-4959-BBE3-991F05F7122D}" type="pres">
      <dgm:prSet presAssocID="{3C1B8551-0D68-484E-92B9-E9036603865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5A30C2E-263A-44CA-AB82-3649C7926ED4}" type="pres">
      <dgm:prSet presAssocID="{E9356924-C4D2-440E-89BE-EF3B297A9BB6}" presName="spacer" presStyleCnt="0"/>
      <dgm:spPr/>
    </dgm:pt>
    <dgm:pt modelId="{15AA621B-9865-4D6F-9BD1-9D00E072C20D}" type="pres">
      <dgm:prSet presAssocID="{9E014072-7324-4808-8D84-8B230CE2D7B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37CD5C9-D3C1-4677-9047-7A917DC560B7}" type="pres">
      <dgm:prSet presAssocID="{79582888-1FBD-480D-9934-2C8FF1600263}" presName="spacer" presStyleCnt="0"/>
      <dgm:spPr/>
    </dgm:pt>
    <dgm:pt modelId="{AC99C0A1-5B9B-484E-BFFB-2EE9250CB8C1}" type="pres">
      <dgm:prSet presAssocID="{46834E37-BE1E-44B8-958A-23BB4FD8014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E5F3A19-6B61-49D6-A627-B9E24E8A1037}" type="presOf" srcId="{802D52C0-0863-45B9-B7E1-5B2D03CF1F5B}" destId="{798CDD1C-4B42-46C3-874E-76F6E44941BB}" srcOrd="0" destOrd="0" presId="urn:microsoft.com/office/officeart/2005/8/layout/vList2"/>
    <dgm:cxn modelId="{B5A8A320-43F7-4D94-80DE-202549A8CB07}" type="presOf" srcId="{B2723611-F377-43DD-8266-27CF6612C25C}" destId="{9FA42957-EDFA-40F2-85DE-5905D6BD6BC0}" srcOrd="0" destOrd="0" presId="urn:microsoft.com/office/officeart/2005/8/layout/vList2"/>
    <dgm:cxn modelId="{562C2746-C44F-41B3-8EA0-1E050E8065D1}" type="presOf" srcId="{9E014072-7324-4808-8D84-8B230CE2D7BF}" destId="{15AA621B-9865-4D6F-9BD1-9D00E072C20D}" srcOrd="0" destOrd="0" presId="urn:microsoft.com/office/officeart/2005/8/layout/vList2"/>
    <dgm:cxn modelId="{79893A48-1538-4A44-8317-CA9375596452}" type="presOf" srcId="{3C1B8551-0D68-484E-92B9-E9036603865B}" destId="{752A4F43-E00C-4959-BBE3-991F05F7122D}" srcOrd="0" destOrd="0" presId="urn:microsoft.com/office/officeart/2005/8/layout/vList2"/>
    <dgm:cxn modelId="{17DE0F4B-E9E9-4E09-853C-1E6358811727}" srcId="{802D52C0-0863-45B9-B7E1-5B2D03CF1F5B}" destId="{02F69162-6CD4-4532-90EE-CFAB0F2D250F}" srcOrd="0" destOrd="0" parTransId="{9AC679AD-497C-47BE-A8EC-F34FD9EBBAAE}" sibTransId="{0D52D2CC-5761-42D4-90D0-BA694E8BA219}"/>
    <dgm:cxn modelId="{4B78AD59-51F7-4A88-9520-3E71FE7C0763}" type="presOf" srcId="{46834E37-BE1E-44B8-958A-23BB4FD8014C}" destId="{AC99C0A1-5B9B-484E-BFFB-2EE9250CB8C1}" srcOrd="0" destOrd="0" presId="urn:microsoft.com/office/officeart/2005/8/layout/vList2"/>
    <dgm:cxn modelId="{C64E227A-E29D-4B49-A3BE-A5CD760AFC7B}" srcId="{802D52C0-0863-45B9-B7E1-5B2D03CF1F5B}" destId="{3C1B8551-0D68-484E-92B9-E9036603865B}" srcOrd="2" destOrd="0" parTransId="{49C7588A-50FB-44C6-BBD0-B81F91D85D97}" sibTransId="{E9356924-C4D2-440E-89BE-EF3B297A9BB6}"/>
    <dgm:cxn modelId="{85D17194-CB0C-40C6-B495-97EF5FA9AFC8}" srcId="{802D52C0-0863-45B9-B7E1-5B2D03CF1F5B}" destId="{B2723611-F377-43DD-8266-27CF6612C25C}" srcOrd="1" destOrd="0" parTransId="{076F0205-CF1F-419B-A357-073E1D546932}" sibTransId="{3FAA3BF9-6A72-46CC-AADD-505AE759654E}"/>
    <dgm:cxn modelId="{AC69BF96-ED14-4EF0-9616-385D12BD98AF}" srcId="{802D52C0-0863-45B9-B7E1-5B2D03CF1F5B}" destId="{9E014072-7324-4808-8D84-8B230CE2D7BF}" srcOrd="3" destOrd="0" parTransId="{ABEDDDE2-BDD3-458B-A256-6D0B64EDA8F9}" sibTransId="{79582888-1FBD-480D-9934-2C8FF1600263}"/>
    <dgm:cxn modelId="{23E6E4A8-6261-4607-A41F-F52EDDEECE21}" type="presOf" srcId="{02F69162-6CD4-4532-90EE-CFAB0F2D250F}" destId="{63509A13-0737-4F93-9B91-3E6A14256DB7}" srcOrd="0" destOrd="0" presId="urn:microsoft.com/office/officeart/2005/8/layout/vList2"/>
    <dgm:cxn modelId="{1C4022C9-AEE2-4931-87B9-DD92C7C14AE2}" srcId="{802D52C0-0863-45B9-B7E1-5B2D03CF1F5B}" destId="{46834E37-BE1E-44B8-958A-23BB4FD8014C}" srcOrd="4" destOrd="0" parTransId="{2497465C-B094-4251-ADE2-61E599EFEC1B}" sibTransId="{2948943B-B607-4F27-8DAB-2801F88F57A1}"/>
    <dgm:cxn modelId="{A22FFBF9-8D86-474C-8B80-0EC9AFB85A16}" type="presParOf" srcId="{798CDD1C-4B42-46C3-874E-76F6E44941BB}" destId="{63509A13-0737-4F93-9B91-3E6A14256DB7}" srcOrd="0" destOrd="0" presId="urn:microsoft.com/office/officeart/2005/8/layout/vList2"/>
    <dgm:cxn modelId="{54FE3483-9375-4C7D-9E23-55D9FC7F3500}" type="presParOf" srcId="{798CDD1C-4B42-46C3-874E-76F6E44941BB}" destId="{E5DD071C-D96F-44F6-AC06-14548A1FF060}" srcOrd="1" destOrd="0" presId="urn:microsoft.com/office/officeart/2005/8/layout/vList2"/>
    <dgm:cxn modelId="{6FC8BC32-9053-4720-8A74-46C417CC14B4}" type="presParOf" srcId="{798CDD1C-4B42-46C3-874E-76F6E44941BB}" destId="{9FA42957-EDFA-40F2-85DE-5905D6BD6BC0}" srcOrd="2" destOrd="0" presId="urn:microsoft.com/office/officeart/2005/8/layout/vList2"/>
    <dgm:cxn modelId="{F783D955-44E6-4BA2-89C7-59A2EB453757}" type="presParOf" srcId="{798CDD1C-4B42-46C3-874E-76F6E44941BB}" destId="{475F5288-F41A-442E-B0F0-27D9B44D47AA}" srcOrd="3" destOrd="0" presId="urn:microsoft.com/office/officeart/2005/8/layout/vList2"/>
    <dgm:cxn modelId="{FA8F9977-5E37-48A7-8C3C-980FE66678DA}" type="presParOf" srcId="{798CDD1C-4B42-46C3-874E-76F6E44941BB}" destId="{752A4F43-E00C-4959-BBE3-991F05F7122D}" srcOrd="4" destOrd="0" presId="urn:microsoft.com/office/officeart/2005/8/layout/vList2"/>
    <dgm:cxn modelId="{C19F33B2-B66A-4E9E-A12B-AC12EFC6E576}" type="presParOf" srcId="{798CDD1C-4B42-46C3-874E-76F6E44941BB}" destId="{25A30C2E-263A-44CA-AB82-3649C7926ED4}" srcOrd="5" destOrd="0" presId="urn:microsoft.com/office/officeart/2005/8/layout/vList2"/>
    <dgm:cxn modelId="{9F6AC65B-069F-4A12-93E9-D279D43A621B}" type="presParOf" srcId="{798CDD1C-4B42-46C3-874E-76F6E44941BB}" destId="{15AA621B-9865-4D6F-9BD1-9D00E072C20D}" srcOrd="6" destOrd="0" presId="urn:microsoft.com/office/officeart/2005/8/layout/vList2"/>
    <dgm:cxn modelId="{4CD465F5-DDC4-461C-92E1-4D0613CA70D6}" type="presParOf" srcId="{798CDD1C-4B42-46C3-874E-76F6E44941BB}" destId="{E37CD5C9-D3C1-4677-9047-7A917DC560B7}" srcOrd="7" destOrd="0" presId="urn:microsoft.com/office/officeart/2005/8/layout/vList2"/>
    <dgm:cxn modelId="{D2E2C7E5-BB11-4E19-9396-84E4E8C2CDEA}" type="presParOf" srcId="{798CDD1C-4B42-46C3-874E-76F6E44941BB}" destId="{AC99C0A1-5B9B-484E-BFFB-2EE9250CB8C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B9AEAC-9D13-4207-9A09-3A8FABBF18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C2C563-E64D-4459-9384-924E3F1C4EF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1" dirty="0"/>
            <a:t>Organizational adjustments for SDGs auditing (specialized units, officers and teams in PA departments: Kuwait, Egypt, </a:t>
          </a:r>
          <a:r>
            <a:rPr lang="en-US" sz="1800" b="1" dirty="0" err="1"/>
            <a:t>Lybia</a:t>
          </a:r>
          <a:r>
            <a:rPr lang="en-US" sz="1800" b="1" dirty="0"/>
            <a:t>, Morocco, Jordan)  </a:t>
          </a:r>
        </a:p>
      </dgm:t>
    </dgm:pt>
    <dgm:pt modelId="{377DC0C3-1954-4CA1-98FD-0D28FD3BC95A}" type="parTrans" cxnId="{B74EB959-BC37-48C0-8FE5-38B80144E56D}">
      <dgm:prSet/>
      <dgm:spPr/>
      <dgm:t>
        <a:bodyPr/>
        <a:lstStyle/>
        <a:p>
          <a:endParaRPr lang="en-US"/>
        </a:p>
      </dgm:t>
    </dgm:pt>
    <dgm:pt modelId="{F2E31A04-6B4A-4984-9DC1-A0DA1A7A0115}" type="sibTrans" cxnId="{B74EB959-BC37-48C0-8FE5-38B80144E56D}">
      <dgm:prSet/>
      <dgm:spPr/>
      <dgm:t>
        <a:bodyPr/>
        <a:lstStyle/>
        <a:p>
          <a:endParaRPr lang="en-US"/>
        </a:p>
      </dgm:t>
    </dgm:pt>
    <dgm:pt modelId="{228C7DC4-63B4-4811-A999-0C1E905D3A40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On going SAIs projects include: trainings (</a:t>
          </a:r>
          <a:r>
            <a:rPr lang="en-US" sz="1800" b="1" dirty="0" err="1">
              <a:solidFill>
                <a:schemeClr val="tx1"/>
              </a:solidFill>
            </a:rPr>
            <a:t>Lybia</a:t>
          </a:r>
          <a:r>
            <a:rPr lang="en-US" sz="1800" b="1" dirty="0">
              <a:solidFill>
                <a:schemeClr val="tx1"/>
              </a:solidFill>
            </a:rPr>
            <a:t>, Egypt, Morocco), dedicated operational plans (Jordan), manuals development (Egypt)..</a:t>
          </a:r>
        </a:p>
      </dgm:t>
    </dgm:pt>
    <dgm:pt modelId="{64718D26-1D02-49D0-B39D-D5FFF0B2D2F7}" type="parTrans" cxnId="{7DD676FB-2379-4C5E-B190-AD118D9D667C}">
      <dgm:prSet/>
      <dgm:spPr/>
      <dgm:t>
        <a:bodyPr/>
        <a:lstStyle/>
        <a:p>
          <a:endParaRPr lang="en-US"/>
        </a:p>
      </dgm:t>
    </dgm:pt>
    <dgm:pt modelId="{C9C7E58B-A8CA-43A2-A73E-4291FE6093EC}" type="sibTrans" cxnId="{7DD676FB-2379-4C5E-B190-AD118D9D667C}">
      <dgm:prSet/>
      <dgm:spPr/>
      <dgm:t>
        <a:bodyPr/>
        <a:lstStyle/>
        <a:p>
          <a:endParaRPr lang="en-US"/>
        </a:p>
      </dgm:t>
    </dgm:pt>
    <dgm:pt modelId="{808B7681-DACB-4975-B702-244F12588F8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Membership of INTOSAI WGEA</a:t>
          </a:r>
        </a:p>
      </dgm:t>
    </dgm:pt>
    <dgm:pt modelId="{BF2E044F-5AAE-4378-9075-E198C3B29F98}" type="parTrans" cxnId="{66FC5186-6E7A-490B-915F-99B409F24724}">
      <dgm:prSet/>
      <dgm:spPr/>
      <dgm:t>
        <a:bodyPr/>
        <a:lstStyle/>
        <a:p>
          <a:endParaRPr lang="en-US"/>
        </a:p>
      </dgm:t>
    </dgm:pt>
    <dgm:pt modelId="{0859AE49-060D-4DCA-8B2B-AABC0027FD05}" type="sibTrans" cxnId="{66FC5186-6E7A-490B-915F-99B409F24724}">
      <dgm:prSet/>
      <dgm:spPr/>
      <dgm:t>
        <a:bodyPr/>
        <a:lstStyle/>
        <a:p>
          <a:endParaRPr lang="en-US"/>
        </a:p>
      </dgm:t>
    </dgm:pt>
    <dgm:pt modelId="{40E1848B-EEED-4DCE-908B-72F944EC84CD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Participation in the “climate scanner” project</a:t>
          </a:r>
        </a:p>
      </dgm:t>
    </dgm:pt>
    <dgm:pt modelId="{D1978463-510F-4AB7-9F7D-8AEA100993C5}" type="parTrans" cxnId="{D2DACF6F-880D-470E-88A3-D29DA2799EAD}">
      <dgm:prSet/>
      <dgm:spPr/>
      <dgm:t>
        <a:bodyPr/>
        <a:lstStyle/>
        <a:p>
          <a:endParaRPr lang="en-US"/>
        </a:p>
      </dgm:t>
    </dgm:pt>
    <dgm:pt modelId="{11E44A9B-8D72-4F90-BA4E-5AFF5E2C2E03}" type="sibTrans" cxnId="{D2DACF6F-880D-470E-88A3-D29DA2799EAD}">
      <dgm:prSet/>
      <dgm:spPr/>
      <dgm:t>
        <a:bodyPr/>
        <a:lstStyle/>
        <a:p>
          <a:endParaRPr lang="en-US"/>
        </a:p>
      </dgm:t>
    </dgm:pt>
    <dgm:pt modelId="{5E37AE53-9231-422C-BA76-E6E2BC4DB18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800" b="1" dirty="0"/>
            <a:t>Consistent </a:t>
          </a:r>
          <a:r>
            <a:rPr lang="fr-FR" sz="1800" b="1" dirty="0" err="1"/>
            <a:t>experiences</a:t>
          </a:r>
          <a:r>
            <a:rPr lang="fr-FR" sz="1800" b="1" dirty="0"/>
            <a:t> in EA in </a:t>
          </a:r>
          <a:r>
            <a:rPr lang="fr-FR" sz="1800" b="1" dirty="0" err="1"/>
            <a:t>many</a:t>
          </a:r>
          <a:r>
            <a:rPr lang="fr-FR" sz="1800" b="1" dirty="0"/>
            <a:t> </a:t>
          </a:r>
          <a:r>
            <a:rPr lang="fr-FR" sz="1800" b="1" dirty="0" err="1"/>
            <a:t>SAIs</a:t>
          </a:r>
          <a:r>
            <a:rPr lang="fr-FR" sz="1800" b="1" dirty="0"/>
            <a:t> : Kuwait, Egypt, UAE, Qatar, Jordan, </a:t>
          </a:r>
          <a:r>
            <a:rPr lang="fr-FR" sz="1800" b="1" dirty="0" err="1"/>
            <a:t>Saudi</a:t>
          </a:r>
          <a:r>
            <a:rPr lang="fr-FR" sz="1800" b="1" dirty="0"/>
            <a:t> Arabia, Morocco..</a:t>
          </a:r>
          <a:r>
            <a:rPr lang="fr-FR" sz="1800" b="1" dirty="0" err="1"/>
            <a:t>etc</a:t>
          </a:r>
          <a:endParaRPr lang="fr-FR" sz="1800" b="1" dirty="0"/>
        </a:p>
      </dgm:t>
    </dgm:pt>
    <dgm:pt modelId="{E39A1CE8-27AA-4CAB-B937-9A65F76314A8}" type="parTrans" cxnId="{E73A1AF9-002B-4CBA-940F-52002A7585DC}">
      <dgm:prSet/>
      <dgm:spPr/>
      <dgm:t>
        <a:bodyPr/>
        <a:lstStyle/>
        <a:p>
          <a:endParaRPr lang="fr-FR"/>
        </a:p>
      </dgm:t>
    </dgm:pt>
    <dgm:pt modelId="{4DA58B00-30C3-4621-BE21-5DB5A47AA7C2}" type="sibTrans" cxnId="{E73A1AF9-002B-4CBA-940F-52002A7585DC}">
      <dgm:prSet/>
      <dgm:spPr/>
      <dgm:t>
        <a:bodyPr/>
        <a:lstStyle/>
        <a:p>
          <a:endParaRPr lang="fr-FR"/>
        </a:p>
      </dgm:t>
    </dgm:pt>
    <dgm:pt modelId="{5B631E92-EC55-4CBD-959C-847A4038156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fr-FR" sz="1800" b="1" dirty="0" err="1"/>
            <a:t>Clear</a:t>
          </a:r>
          <a:r>
            <a:rPr lang="fr-FR" sz="1800" b="1" dirty="0"/>
            <a:t> </a:t>
          </a:r>
          <a:r>
            <a:rPr lang="fr-FR" sz="1800" b="1" dirty="0" err="1"/>
            <a:t>references</a:t>
          </a:r>
          <a:r>
            <a:rPr lang="fr-FR" sz="1800" b="1" dirty="0"/>
            <a:t> in  </a:t>
          </a:r>
          <a:r>
            <a:rPr lang="fr-FR" sz="1800" b="1" dirty="0" err="1"/>
            <a:t>SAIs</a:t>
          </a:r>
          <a:r>
            <a:rPr lang="fr-FR" sz="1800" b="1" dirty="0"/>
            <a:t>’ </a:t>
          </a:r>
          <a:r>
            <a:rPr lang="fr-FR" sz="1800" b="1" dirty="0" err="1"/>
            <a:t>strategic</a:t>
          </a:r>
          <a:r>
            <a:rPr lang="fr-FR" sz="1800" b="1" dirty="0"/>
            <a:t> plans to </a:t>
          </a:r>
          <a:r>
            <a:rPr lang="fr-FR" sz="1800" b="1" dirty="0" err="1"/>
            <a:t>SDGs</a:t>
          </a:r>
          <a:r>
            <a:rPr lang="fr-FR" sz="1800" b="1" dirty="0"/>
            <a:t> </a:t>
          </a:r>
        </a:p>
      </dgm:t>
    </dgm:pt>
    <dgm:pt modelId="{832DDEB1-BE20-497F-A072-11933F1F6717}" type="parTrans" cxnId="{35483D68-F0B0-467D-B7EE-A94BE09B37CC}">
      <dgm:prSet/>
      <dgm:spPr/>
      <dgm:t>
        <a:bodyPr/>
        <a:lstStyle/>
        <a:p>
          <a:endParaRPr lang="fr-FR"/>
        </a:p>
      </dgm:t>
    </dgm:pt>
    <dgm:pt modelId="{3E2F83DD-818A-4DF5-A6A6-427655DFA0CC}" type="sibTrans" cxnId="{35483D68-F0B0-467D-B7EE-A94BE09B37CC}">
      <dgm:prSet/>
      <dgm:spPr/>
      <dgm:t>
        <a:bodyPr/>
        <a:lstStyle/>
        <a:p>
          <a:endParaRPr lang="fr-FR"/>
        </a:p>
      </dgm:t>
    </dgm:pt>
    <dgm:pt modelId="{DE74B4DE-5EAE-41B7-8D76-229EAE45F0B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dirty="0"/>
            <a:t>Reports on Governments preparedness for 2030 agenda</a:t>
          </a:r>
        </a:p>
      </dgm:t>
    </dgm:pt>
    <dgm:pt modelId="{F9023FF3-0540-4D4E-9911-272C4EE2819B}" type="parTrans" cxnId="{A591BB00-763A-437C-BB5D-30E741F97FC3}">
      <dgm:prSet/>
      <dgm:spPr/>
      <dgm:t>
        <a:bodyPr/>
        <a:lstStyle/>
        <a:p>
          <a:endParaRPr lang="fr-FR"/>
        </a:p>
      </dgm:t>
    </dgm:pt>
    <dgm:pt modelId="{3ABE9C99-CB6A-4399-8DC4-CF04B9BB3D70}" type="sibTrans" cxnId="{A591BB00-763A-437C-BB5D-30E741F97FC3}">
      <dgm:prSet/>
      <dgm:spPr/>
      <dgm:t>
        <a:bodyPr/>
        <a:lstStyle/>
        <a:p>
          <a:endParaRPr lang="fr-FR"/>
        </a:p>
      </dgm:t>
    </dgm:pt>
    <dgm:pt modelId="{4E9656A1-1E37-4A11-B843-9362F03AA79D}" type="pres">
      <dgm:prSet presAssocID="{A4B9AEAC-9D13-4207-9A09-3A8FABBF1814}" presName="linear" presStyleCnt="0">
        <dgm:presLayoutVars>
          <dgm:animLvl val="lvl"/>
          <dgm:resizeHandles val="exact"/>
        </dgm:presLayoutVars>
      </dgm:prSet>
      <dgm:spPr/>
    </dgm:pt>
    <dgm:pt modelId="{2461A5E9-C99E-4AA0-B7DE-135DE34A8F36}" type="pres">
      <dgm:prSet presAssocID="{FAC2C563-E64D-4459-9384-924E3F1C4EFC}" presName="parentText" presStyleLbl="node1" presStyleIdx="0" presStyleCnt="7" custScaleY="106004" custLinFactY="-102138" custLinFactNeighborY="-200000">
        <dgm:presLayoutVars>
          <dgm:chMax val="0"/>
          <dgm:bulletEnabled val="1"/>
        </dgm:presLayoutVars>
      </dgm:prSet>
      <dgm:spPr/>
    </dgm:pt>
    <dgm:pt modelId="{A4F46B12-21F2-4445-A9FB-A09CFB8C5434}" type="pres">
      <dgm:prSet presAssocID="{F2E31A04-6B4A-4984-9DC1-A0DA1A7A0115}" presName="spacer" presStyleCnt="0"/>
      <dgm:spPr/>
    </dgm:pt>
    <dgm:pt modelId="{2E39805F-B2BB-487D-BBA3-F10A65788E11}" type="pres">
      <dgm:prSet presAssocID="{5E37AE53-9231-422C-BA76-E6E2BC4DB18D}" presName="parentText" presStyleLbl="node1" presStyleIdx="1" presStyleCnt="7" custLinFactY="189178" custLinFactNeighborY="200000">
        <dgm:presLayoutVars>
          <dgm:chMax val="0"/>
          <dgm:bulletEnabled val="1"/>
        </dgm:presLayoutVars>
      </dgm:prSet>
      <dgm:spPr/>
    </dgm:pt>
    <dgm:pt modelId="{2403A2E4-CA9D-440E-BC61-966133DB6BB8}" type="pres">
      <dgm:prSet presAssocID="{4DA58B00-30C3-4621-BE21-5DB5A47AA7C2}" presName="spacer" presStyleCnt="0"/>
      <dgm:spPr/>
    </dgm:pt>
    <dgm:pt modelId="{744DB218-27E5-40CD-9AB9-F3BD4D7083EC}" type="pres">
      <dgm:prSet presAssocID="{DE74B4DE-5EAE-41B7-8D76-229EAE45F0BB}" presName="parentText" presStyleLbl="node1" presStyleIdx="2" presStyleCnt="7" custScaleY="90909" custLinFactY="-534" custLinFactNeighborY="-100000">
        <dgm:presLayoutVars>
          <dgm:chMax val="0"/>
          <dgm:bulletEnabled val="1"/>
        </dgm:presLayoutVars>
      </dgm:prSet>
      <dgm:spPr/>
    </dgm:pt>
    <dgm:pt modelId="{EF469654-50BB-473F-B822-6A227078A035}" type="pres">
      <dgm:prSet presAssocID="{3ABE9C99-CB6A-4399-8DC4-CF04B9BB3D70}" presName="spacer" presStyleCnt="0"/>
      <dgm:spPr/>
    </dgm:pt>
    <dgm:pt modelId="{33DFF60E-40C7-433F-8B4C-FA98C8ADCD0E}" type="pres">
      <dgm:prSet presAssocID="{5B631E92-EC55-4CBD-959C-847A40381564}" presName="parentText" presStyleLbl="node1" presStyleIdx="3" presStyleCnt="7" custScaleY="91407" custLinFactY="-186359" custLinFactNeighborY="-200000">
        <dgm:presLayoutVars>
          <dgm:chMax val="0"/>
          <dgm:bulletEnabled val="1"/>
        </dgm:presLayoutVars>
      </dgm:prSet>
      <dgm:spPr/>
    </dgm:pt>
    <dgm:pt modelId="{E4B3146D-F5C6-4EE2-B786-87EEC6B702E1}" type="pres">
      <dgm:prSet presAssocID="{3E2F83DD-818A-4DF5-A6A6-427655DFA0CC}" presName="spacer" presStyleCnt="0"/>
      <dgm:spPr/>
    </dgm:pt>
    <dgm:pt modelId="{EDFD9AC7-4384-444D-80E3-8ECEFD923B70}" type="pres">
      <dgm:prSet presAssocID="{228C7DC4-63B4-4811-A999-0C1E905D3A4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F3AC813-BD63-4399-BBD4-934A69EFEE27}" type="pres">
      <dgm:prSet presAssocID="{C9C7E58B-A8CA-43A2-A73E-4291FE6093EC}" presName="spacer" presStyleCnt="0"/>
      <dgm:spPr/>
    </dgm:pt>
    <dgm:pt modelId="{49A336BD-6296-447C-8D91-0564401C993C}" type="pres">
      <dgm:prSet presAssocID="{808B7681-DACB-4975-B702-244F12588F8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E077085-257B-4E8F-9C89-D0609DE80E4A}" type="pres">
      <dgm:prSet presAssocID="{0859AE49-060D-4DCA-8B2B-AABC0027FD05}" presName="spacer" presStyleCnt="0"/>
      <dgm:spPr/>
    </dgm:pt>
    <dgm:pt modelId="{5482DD29-CB28-4D30-90B6-54323419B264}" type="pres">
      <dgm:prSet presAssocID="{40E1848B-EEED-4DCE-908B-72F944EC84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591BB00-763A-437C-BB5D-30E741F97FC3}" srcId="{A4B9AEAC-9D13-4207-9A09-3A8FABBF1814}" destId="{DE74B4DE-5EAE-41B7-8D76-229EAE45F0BB}" srcOrd="2" destOrd="0" parTransId="{F9023FF3-0540-4D4E-9911-272C4EE2819B}" sibTransId="{3ABE9C99-CB6A-4399-8DC4-CF04B9BB3D70}"/>
    <dgm:cxn modelId="{8D3AAC32-6DA3-472F-AC7F-2EF298C2588D}" type="presOf" srcId="{FAC2C563-E64D-4459-9384-924E3F1C4EFC}" destId="{2461A5E9-C99E-4AA0-B7DE-135DE34A8F36}" srcOrd="0" destOrd="0" presId="urn:microsoft.com/office/officeart/2005/8/layout/vList2"/>
    <dgm:cxn modelId="{BD966846-BF04-49C3-B445-DF0D6092EA76}" type="presOf" srcId="{5B631E92-EC55-4CBD-959C-847A40381564}" destId="{33DFF60E-40C7-433F-8B4C-FA98C8ADCD0E}" srcOrd="0" destOrd="0" presId="urn:microsoft.com/office/officeart/2005/8/layout/vList2"/>
    <dgm:cxn modelId="{35483D68-F0B0-467D-B7EE-A94BE09B37CC}" srcId="{A4B9AEAC-9D13-4207-9A09-3A8FABBF1814}" destId="{5B631E92-EC55-4CBD-959C-847A40381564}" srcOrd="3" destOrd="0" parTransId="{832DDEB1-BE20-497F-A072-11933F1F6717}" sibTransId="{3E2F83DD-818A-4DF5-A6A6-427655DFA0CC}"/>
    <dgm:cxn modelId="{D2DACF6F-880D-470E-88A3-D29DA2799EAD}" srcId="{A4B9AEAC-9D13-4207-9A09-3A8FABBF1814}" destId="{40E1848B-EEED-4DCE-908B-72F944EC84CD}" srcOrd="6" destOrd="0" parTransId="{D1978463-510F-4AB7-9F7D-8AEA100993C5}" sibTransId="{11E44A9B-8D72-4F90-BA4E-5AFF5E2C2E03}"/>
    <dgm:cxn modelId="{6C732D71-5453-44D4-BCC4-168A9BDD339A}" type="presOf" srcId="{5E37AE53-9231-422C-BA76-E6E2BC4DB18D}" destId="{2E39805F-B2BB-487D-BBA3-F10A65788E11}" srcOrd="0" destOrd="0" presId="urn:microsoft.com/office/officeart/2005/8/layout/vList2"/>
    <dgm:cxn modelId="{B74EB959-BC37-48C0-8FE5-38B80144E56D}" srcId="{A4B9AEAC-9D13-4207-9A09-3A8FABBF1814}" destId="{FAC2C563-E64D-4459-9384-924E3F1C4EFC}" srcOrd="0" destOrd="0" parTransId="{377DC0C3-1954-4CA1-98FD-0D28FD3BC95A}" sibTransId="{F2E31A04-6B4A-4984-9DC1-A0DA1A7A0115}"/>
    <dgm:cxn modelId="{CE4F3985-C6E9-40BC-A789-CCB6C1E89A4E}" type="presOf" srcId="{228C7DC4-63B4-4811-A999-0C1E905D3A40}" destId="{EDFD9AC7-4384-444D-80E3-8ECEFD923B70}" srcOrd="0" destOrd="0" presId="urn:microsoft.com/office/officeart/2005/8/layout/vList2"/>
    <dgm:cxn modelId="{66FC5186-6E7A-490B-915F-99B409F24724}" srcId="{A4B9AEAC-9D13-4207-9A09-3A8FABBF1814}" destId="{808B7681-DACB-4975-B702-244F12588F84}" srcOrd="5" destOrd="0" parTransId="{BF2E044F-5AAE-4378-9075-E198C3B29F98}" sibTransId="{0859AE49-060D-4DCA-8B2B-AABC0027FD05}"/>
    <dgm:cxn modelId="{14804D8C-0E39-4EFB-8D1E-4C8FC6518DF6}" type="presOf" srcId="{DE74B4DE-5EAE-41B7-8D76-229EAE45F0BB}" destId="{744DB218-27E5-40CD-9AB9-F3BD4D7083EC}" srcOrd="0" destOrd="0" presId="urn:microsoft.com/office/officeart/2005/8/layout/vList2"/>
    <dgm:cxn modelId="{7B2AE7A8-3581-42B1-A12D-D4D9713DBF72}" type="presOf" srcId="{808B7681-DACB-4975-B702-244F12588F84}" destId="{49A336BD-6296-447C-8D91-0564401C993C}" srcOrd="0" destOrd="0" presId="urn:microsoft.com/office/officeart/2005/8/layout/vList2"/>
    <dgm:cxn modelId="{967F0AAC-5FF7-4839-A281-BBED2F3471A9}" type="presOf" srcId="{40E1848B-EEED-4DCE-908B-72F944EC84CD}" destId="{5482DD29-CB28-4D30-90B6-54323419B264}" srcOrd="0" destOrd="0" presId="urn:microsoft.com/office/officeart/2005/8/layout/vList2"/>
    <dgm:cxn modelId="{1644AFD6-4548-47B5-BCE4-F81D606A1845}" type="presOf" srcId="{A4B9AEAC-9D13-4207-9A09-3A8FABBF1814}" destId="{4E9656A1-1E37-4A11-B843-9362F03AA79D}" srcOrd="0" destOrd="0" presId="urn:microsoft.com/office/officeart/2005/8/layout/vList2"/>
    <dgm:cxn modelId="{E73A1AF9-002B-4CBA-940F-52002A7585DC}" srcId="{A4B9AEAC-9D13-4207-9A09-3A8FABBF1814}" destId="{5E37AE53-9231-422C-BA76-E6E2BC4DB18D}" srcOrd="1" destOrd="0" parTransId="{E39A1CE8-27AA-4CAB-B937-9A65F76314A8}" sibTransId="{4DA58B00-30C3-4621-BE21-5DB5A47AA7C2}"/>
    <dgm:cxn modelId="{7DD676FB-2379-4C5E-B190-AD118D9D667C}" srcId="{A4B9AEAC-9D13-4207-9A09-3A8FABBF1814}" destId="{228C7DC4-63B4-4811-A999-0C1E905D3A40}" srcOrd="4" destOrd="0" parTransId="{64718D26-1D02-49D0-B39D-D5FFF0B2D2F7}" sibTransId="{C9C7E58B-A8CA-43A2-A73E-4291FE6093EC}"/>
    <dgm:cxn modelId="{06335172-F3ED-48DF-A843-DBDEC3ED01D4}" type="presParOf" srcId="{4E9656A1-1E37-4A11-B843-9362F03AA79D}" destId="{2461A5E9-C99E-4AA0-B7DE-135DE34A8F36}" srcOrd="0" destOrd="0" presId="urn:microsoft.com/office/officeart/2005/8/layout/vList2"/>
    <dgm:cxn modelId="{DC1A872D-37E7-412A-B593-925EBA38407F}" type="presParOf" srcId="{4E9656A1-1E37-4A11-B843-9362F03AA79D}" destId="{A4F46B12-21F2-4445-A9FB-A09CFB8C5434}" srcOrd="1" destOrd="0" presId="urn:microsoft.com/office/officeart/2005/8/layout/vList2"/>
    <dgm:cxn modelId="{110F8570-B856-4050-8770-CC2A914B582E}" type="presParOf" srcId="{4E9656A1-1E37-4A11-B843-9362F03AA79D}" destId="{2E39805F-B2BB-487D-BBA3-F10A65788E11}" srcOrd="2" destOrd="0" presId="urn:microsoft.com/office/officeart/2005/8/layout/vList2"/>
    <dgm:cxn modelId="{467199E6-2C42-4221-84A4-BAD664ECE6C9}" type="presParOf" srcId="{4E9656A1-1E37-4A11-B843-9362F03AA79D}" destId="{2403A2E4-CA9D-440E-BC61-966133DB6BB8}" srcOrd="3" destOrd="0" presId="urn:microsoft.com/office/officeart/2005/8/layout/vList2"/>
    <dgm:cxn modelId="{C999552A-FC66-4236-A7CB-953985FF48CE}" type="presParOf" srcId="{4E9656A1-1E37-4A11-B843-9362F03AA79D}" destId="{744DB218-27E5-40CD-9AB9-F3BD4D7083EC}" srcOrd="4" destOrd="0" presId="urn:microsoft.com/office/officeart/2005/8/layout/vList2"/>
    <dgm:cxn modelId="{85013251-0CFE-49EE-9475-6B5BF111F882}" type="presParOf" srcId="{4E9656A1-1E37-4A11-B843-9362F03AA79D}" destId="{EF469654-50BB-473F-B822-6A227078A035}" srcOrd="5" destOrd="0" presId="urn:microsoft.com/office/officeart/2005/8/layout/vList2"/>
    <dgm:cxn modelId="{2EB86715-DA65-4F8D-AAAA-7D6D30DF4FE8}" type="presParOf" srcId="{4E9656A1-1E37-4A11-B843-9362F03AA79D}" destId="{33DFF60E-40C7-433F-8B4C-FA98C8ADCD0E}" srcOrd="6" destOrd="0" presId="urn:microsoft.com/office/officeart/2005/8/layout/vList2"/>
    <dgm:cxn modelId="{E6C4A74B-5F38-4003-844F-9AB209A3C562}" type="presParOf" srcId="{4E9656A1-1E37-4A11-B843-9362F03AA79D}" destId="{E4B3146D-F5C6-4EE2-B786-87EEC6B702E1}" srcOrd="7" destOrd="0" presId="urn:microsoft.com/office/officeart/2005/8/layout/vList2"/>
    <dgm:cxn modelId="{6C343B0E-497E-43C9-BE2F-1D9833CE83D2}" type="presParOf" srcId="{4E9656A1-1E37-4A11-B843-9362F03AA79D}" destId="{EDFD9AC7-4384-444D-80E3-8ECEFD923B70}" srcOrd="8" destOrd="0" presId="urn:microsoft.com/office/officeart/2005/8/layout/vList2"/>
    <dgm:cxn modelId="{1A854A1B-D275-43EA-A887-CAE668009D46}" type="presParOf" srcId="{4E9656A1-1E37-4A11-B843-9362F03AA79D}" destId="{BF3AC813-BD63-4399-BBD4-934A69EFEE27}" srcOrd="9" destOrd="0" presId="urn:microsoft.com/office/officeart/2005/8/layout/vList2"/>
    <dgm:cxn modelId="{208B304E-BA1A-4A23-A4D9-2DC5DCAC5894}" type="presParOf" srcId="{4E9656A1-1E37-4A11-B843-9362F03AA79D}" destId="{49A336BD-6296-447C-8D91-0564401C993C}" srcOrd="10" destOrd="0" presId="urn:microsoft.com/office/officeart/2005/8/layout/vList2"/>
    <dgm:cxn modelId="{39FB1248-D77E-4F5D-A479-EC48DFF8A28C}" type="presParOf" srcId="{4E9656A1-1E37-4A11-B843-9362F03AA79D}" destId="{3E077085-257B-4E8F-9C89-D0609DE80E4A}" srcOrd="11" destOrd="0" presId="urn:microsoft.com/office/officeart/2005/8/layout/vList2"/>
    <dgm:cxn modelId="{9C230BDA-B284-4368-8916-D0E6EE102EC3}" type="presParOf" srcId="{4E9656A1-1E37-4A11-B843-9362F03AA79D}" destId="{5482DD29-CB28-4D30-90B6-54323419B26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13CBB-4A37-480A-9BEF-385A7A8327FE}">
      <dsp:nvSpPr>
        <dsp:cNvPr id="0" name=""/>
        <dsp:cNvSpPr/>
      </dsp:nvSpPr>
      <dsp:spPr>
        <a:xfrm>
          <a:off x="0" y="0"/>
          <a:ext cx="3717692" cy="1017351"/>
        </a:xfrm>
        <a:prstGeom prst="roundRect">
          <a:avLst>
            <a:gd name="adj" fmla="val 10000"/>
          </a:avLst>
        </a:prstGeom>
        <a:solidFill>
          <a:srgbClr val="497B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600" b="1" kern="1200" dirty="0"/>
            <a:t>1. General Context</a:t>
          </a:r>
          <a:endParaRPr lang="en-US" sz="2600" b="1" kern="1200" dirty="0"/>
        </a:p>
      </dsp:txBody>
      <dsp:txXfrm>
        <a:off x="29797" y="29797"/>
        <a:ext cx="2500860" cy="957757"/>
      </dsp:txXfrm>
    </dsp:sp>
    <dsp:sp modelId="{B8432A5F-B2DD-4A0A-8B11-F739CE7CCDC7}">
      <dsp:nvSpPr>
        <dsp:cNvPr id="0" name=""/>
        <dsp:cNvSpPr/>
      </dsp:nvSpPr>
      <dsp:spPr>
        <a:xfrm>
          <a:off x="39241" y="1074149"/>
          <a:ext cx="3717692" cy="1017351"/>
        </a:xfrm>
        <a:prstGeom prst="roundRect">
          <a:avLst>
            <a:gd name="adj" fmla="val 10000"/>
          </a:avLst>
        </a:prstGeom>
        <a:solidFill>
          <a:srgbClr val="548E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600" b="1" kern="1200" dirty="0"/>
            <a:t>2. Environmental audit challenges</a:t>
          </a:r>
          <a:endParaRPr lang="en-US" sz="2600" b="1" kern="1200" dirty="0"/>
        </a:p>
      </dsp:txBody>
      <dsp:txXfrm>
        <a:off x="69038" y="1103946"/>
        <a:ext cx="2719199" cy="957757"/>
      </dsp:txXfrm>
    </dsp:sp>
    <dsp:sp modelId="{3BE2C806-A071-4BB0-B6AC-1CAD73D8BA36}">
      <dsp:nvSpPr>
        <dsp:cNvPr id="0" name=""/>
        <dsp:cNvSpPr/>
      </dsp:nvSpPr>
      <dsp:spPr>
        <a:xfrm>
          <a:off x="39261" y="2154535"/>
          <a:ext cx="3717692" cy="1128080"/>
        </a:xfrm>
        <a:prstGeom prst="roundRect">
          <a:avLst>
            <a:gd name="adj" fmla="val 10000"/>
          </a:avLst>
        </a:prstGeom>
        <a:solidFill>
          <a:srgbClr val="71AB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600" b="1" kern="1200" dirty="0"/>
            <a:t>3. SAIs individual experiences </a:t>
          </a:r>
          <a:endParaRPr lang="en-US" sz="2600" b="1" kern="1200" dirty="0"/>
        </a:p>
      </dsp:txBody>
      <dsp:txXfrm>
        <a:off x="72301" y="2187575"/>
        <a:ext cx="2712713" cy="1062000"/>
      </dsp:txXfrm>
    </dsp:sp>
    <dsp:sp modelId="{B0EAF47D-DF0D-4DB5-BB1C-6DB2F02A81CD}">
      <dsp:nvSpPr>
        <dsp:cNvPr id="0" name=""/>
        <dsp:cNvSpPr/>
      </dsp:nvSpPr>
      <dsp:spPr>
        <a:xfrm>
          <a:off x="39243" y="3280315"/>
          <a:ext cx="3717692" cy="1017351"/>
        </a:xfrm>
        <a:prstGeom prst="roundRect">
          <a:avLst>
            <a:gd name="adj" fmla="val 10000"/>
          </a:avLst>
        </a:prstGeom>
        <a:solidFill>
          <a:srgbClr val="ACCD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600" b="1" kern="1200" dirty="0">
              <a:solidFill>
                <a:schemeClr val="tx1"/>
              </a:solidFill>
            </a:rPr>
            <a:t>4.ARABOSAI SUPPORT</a:t>
          </a:r>
          <a:endParaRPr lang="en-US" sz="2600" b="1" kern="1200" dirty="0">
            <a:solidFill>
              <a:schemeClr val="tx1"/>
            </a:solidFill>
          </a:endParaRPr>
        </a:p>
      </dsp:txBody>
      <dsp:txXfrm>
        <a:off x="69040" y="3310112"/>
        <a:ext cx="2719199" cy="957757"/>
      </dsp:txXfrm>
    </dsp:sp>
    <dsp:sp modelId="{6ABD97E4-130A-4F28-9458-B1A760B20A0A}">
      <dsp:nvSpPr>
        <dsp:cNvPr id="0" name=""/>
        <dsp:cNvSpPr/>
      </dsp:nvSpPr>
      <dsp:spPr>
        <a:xfrm>
          <a:off x="39263" y="4345848"/>
          <a:ext cx="3717692" cy="1017351"/>
        </a:xfrm>
        <a:prstGeom prst="roundRect">
          <a:avLst>
            <a:gd name="adj" fmla="val 10000"/>
          </a:avLst>
        </a:prstGeom>
        <a:solidFill>
          <a:srgbClr val="B2D2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600" b="1" kern="1200" dirty="0">
              <a:solidFill>
                <a:schemeClr val="tx1"/>
              </a:solidFill>
            </a:rPr>
            <a:t>5. Way Forward</a:t>
          </a:r>
          <a:endParaRPr lang="en-US" sz="2600" b="1" kern="1200" dirty="0">
            <a:solidFill>
              <a:schemeClr val="tx1"/>
            </a:solidFill>
          </a:endParaRPr>
        </a:p>
      </dsp:txBody>
      <dsp:txXfrm>
        <a:off x="69060" y="4375645"/>
        <a:ext cx="2719199" cy="957757"/>
      </dsp:txXfrm>
    </dsp:sp>
    <dsp:sp modelId="{F99774A4-3E66-400E-8244-CEFD23149119}">
      <dsp:nvSpPr>
        <dsp:cNvPr id="0" name=""/>
        <dsp:cNvSpPr/>
      </dsp:nvSpPr>
      <dsp:spPr>
        <a:xfrm>
          <a:off x="2798025" y="781057"/>
          <a:ext cx="661278" cy="661278"/>
        </a:xfrm>
        <a:prstGeom prst="downArrow">
          <a:avLst>
            <a:gd name="adj1" fmla="val 55000"/>
            <a:gd name="adj2" fmla="val 45000"/>
          </a:avLst>
        </a:prstGeom>
        <a:solidFill>
          <a:srgbClr val="B2D2D1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46813" y="781057"/>
        <a:ext cx="363702" cy="497612"/>
      </dsp:txXfrm>
    </dsp:sp>
    <dsp:sp modelId="{02EA4266-065F-4B79-909F-EB196E976C76}">
      <dsp:nvSpPr>
        <dsp:cNvPr id="0" name=""/>
        <dsp:cNvSpPr/>
      </dsp:nvSpPr>
      <dsp:spPr>
        <a:xfrm>
          <a:off x="2807364" y="1910598"/>
          <a:ext cx="661278" cy="661278"/>
        </a:xfrm>
        <a:prstGeom prst="downArrow">
          <a:avLst>
            <a:gd name="adj1" fmla="val 55000"/>
            <a:gd name="adj2" fmla="val 45000"/>
          </a:avLst>
        </a:prstGeom>
        <a:solidFill>
          <a:srgbClr val="B2D2D1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56152" y="1910598"/>
        <a:ext cx="363702" cy="497612"/>
      </dsp:txXfrm>
    </dsp:sp>
    <dsp:sp modelId="{2528DF14-7A94-461A-BF9A-798CB2ED2536}">
      <dsp:nvSpPr>
        <dsp:cNvPr id="0" name=""/>
        <dsp:cNvSpPr/>
      </dsp:nvSpPr>
      <dsp:spPr>
        <a:xfrm>
          <a:off x="2797262" y="3040059"/>
          <a:ext cx="661278" cy="661278"/>
        </a:xfrm>
        <a:prstGeom prst="downArrow">
          <a:avLst>
            <a:gd name="adj1" fmla="val 55000"/>
            <a:gd name="adj2" fmla="val 45000"/>
          </a:avLst>
        </a:prstGeom>
        <a:solidFill>
          <a:srgbClr val="548E8D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46050" y="3040059"/>
        <a:ext cx="363702" cy="497612"/>
      </dsp:txXfrm>
    </dsp:sp>
    <dsp:sp modelId="{3028ED5F-2689-4C6B-A879-E970A44B8551}">
      <dsp:nvSpPr>
        <dsp:cNvPr id="0" name=""/>
        <dsp:cNvSpPr/>
      </dsp:nvSpPr>
      <dsp:spPr>
        <a:xfrm>
          <a:off x="2797257" y="4033056"/>
          <a:ext cx="661278" cy="661278"/>
        </a:xfrm>
        <a:prstGeom prst="downArrow">
          <a:avLst>
            <a:gd name="adj1" fmla="val 55000"/>
            <a:gd name="adj2" fmla="val 45000"/>
          </a:avLst>
        </a:prstGeom>
        <a:solidFill>
          <a:srgbClr val="4D8574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2946045" y="4033056"/>
        <a:ext cx="363702" cy="497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3ED96-95DE-4508-A2D8-2911B4B97867}">
      <dsp:nvSpPr>
        <dsp:cNvPr id="0" name=""/>
        <dsp:cNvSpPr/>
      </dsp:nvSpPr>
      <dsp:spPr>
        <a:xfrm>
          <a:off x="6855" y="115447"/>
          <a:ext cx="2616211" cy="784863"/>
        </a:xfrm>
        <a:prstGeom prst="chevron">
          <a:avLst>
            <a:gd name="adj" fmla="val 3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09" tIns="96909" rIns="96909" bIns="96909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100" b="1" kern="1200" dirty="0">
              <a:solidFill>
                <a:schemeClr val="tx1"/>
              </a:solidFill>
            </a:rPr>
            <a:t>Government and SAIs models</a:t>
          </a:r>
        </a:p>
      </dsp:txBody>
      <dsp:txXfrm>
        <a:off x="242314" y="115447"/>
        <a:ext cx="2145293" cy="784863"/>
      </dsp:txXfrm>
    </dsp:sp>
    <dsp:sp modelId="{41DDF571-AA31-45B2-A501-4C1E7EEBF3CF}">
      <dsp:nvSpPr>
        <dsp:cNvPr id="0" name=""/>
        <dsp:cNvSpPr/>
      </dsp:nvSpPr>
      <dsp:spPr>
        <a:xfrm>
          <a:off x="6855" y="875972"/>
          <a:ext cx="2380752" cy="2866015"/>
        </a:xfrm>
        <a:prstGeom prst="rect">
          <a:avLst/>
        </a:prstGeom>
        <a:noFill/>
        <a:ln w="12700" cap="flat" cmpd="sng" algn="ctr">
          <a:solidFill>
            <a:schemeClr val="accent6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32" tIns="188132" rIns="188132" bIns="376265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kern="1200" dirty="0">
              <a:solidFill>
                <a:schemeClr val="accent6">
                  <a:lumMod val="50000"/>
                </a:schemeClr>
              </a:solidFill>
            </a:rPr>
            <a:t>-Monarchies, Emirates and Republics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20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kern="1200" dirty="0">
              <a:solidFill>
                <a:schemeClr val="accent6">
                  <a:lumMod val="50000"/>
                </a:schemeClr>
              </a:solidFill>
            </a:rPr>
            <a:t>-State audit offices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kern="1200" dirty="0">
              <a:solidFill>
                <a:schemeClr val="accent6">
                  <a:lumMod val="50000"/>
                </a:schemeClr>
              </a:solidFill>
            </a:rPr>
            <a:t>-Jurisdictions (audit courts)</a:t>
          </a:r>
        </a:p>
      </dsp:txBody>
      <dsp:txXfrm>
        <a:off x="6855" y="875972"/>
        <a:ext cx="2380752" cy="2866015"/>
      </dsp:txXfrm>
    </dsp:sp>
    <dsp:sp modelId="{42E94E08-FAE0-4DC2-A32D-56B54CD64616}">
      <dsp:nvSpPr>
        <dsp:cNvPr id="0" name=""/>
        <dsp:cNvSpPr/>
      </dsp:nvSpPr>
      <dsp:spPr>
        <a:xfrm>
          <a:off x="2555725" y="66464"/>
          <a:ext cx="2616211" cy="784863"/>
        </a:xfrm>
        <a:prstGeom prst="chevron">
          <a:avLst>
            <a:gd name="adj" fmla="val 3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09" tIns="96909" rIns="96909" bIns="96909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100" b="1" kern="1200" dirty="0"/>
            <a:t>Size of SAIs</a:t>
          </a:r>
        </a:p>
      </dsp:txBody>
      <dsp:txXfrm>
        <a:off x="2791184" y="66464"/>
        <a:ext cx="2145293" cy="784863"/>
      </dsp:txXfrm>
    </dsp:sp>
    <dsp:sp modelId="{98038567-628E-4EAB-82D9-5266C9FF4D4F}">
      <dsp:nvSpPr>
        <dsp:cNvPr id="0" name=""/>
        <dsp:cNvSpPr/>
      </dsp:nvSpPr>
      <dsp:spPr>
        <a:xfrm>
          <a:off x="2571448" y="900706"/>
          <a:ext cx="2380752" cy="2866015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32" tIns="188132" rIns="188132" bIns="37626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tx1"/>
              </a:solidFill>
            </a:rPr>
            <a:t>From less than 100 staff to more than 3000</a:t>
          </a:r>
        </a:p>
      </dsp:txBody>
      <dsp:txXfrm>
        <a:off x="2571448" y="900706"/>
        <a:ext cx="2380752" cy="2866015"/>
      </dsp:txXfrm>
    </dsp:sp>
    <dsp:sp modelId="{F0CBE735-EDEF-494F-A22D-3DAFB87B7C1C}">
      <dsp:nvSpPr>
        <dsp:cNvPr id="0" name=""/>
        <dsp:cNvSpPr/>
      </dsp:nvSpPr>
      <dsp:spPr>
        <a:xfrm>
          <a:off x="5136042" y="91108"/>
          <a:ext cx="2616211" cy="784863"/>
        </a:xfrm>
        <a:prstGeom prst="chevron">
          <a:avLst>
            <a:gd name="adj" fmla="val 30000"/>
          </a:avLst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09" tIns="96909" rIns="96909" bIns="96909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100" b="1" kern="1200" dirty="0">
              <a:solidFill>
                <a:schemeClr val="bg1"/>
              </a:solidFill>
            </a:rPr>
            <a:t>Maturity</a:t>
          </a:r>
        </a:p>
      </dsp:txBody>
      <dsp:txXfrm>
        <a:off x="5371501" y="91108"/>
        <a:ext cx="2145293" cy="784863"/>
      </dsp:txXfrm>
    </dsp:sp>
    <dsp:sp modelId="{B5C65B57-535E-4D84-8E89-C256E86CD2CA}">
      <dsp:nvSpPr>
        <dsp:cNvPr id="0" name=""/>
        <dsp:cNvSpPr/>
      </dsp:nvSpPr>
      <dsp:spPr>
        <a:xfrm>
          <a:off x="5136042" y="875972"/>
          <a:ext cx="2380752" cy="2866015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32" tIns="188132" rIns="188132" bIns="37626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Disparities in terms of institutional, professional and organisational maturity (independence, audit management systems, partnering with stakeholders 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800" kern="1200" dirty="0">
            <a:solidFill>
              <a:schemeClr val="tx1"/>
            </a:solidFill>
          </a:endParaRPr>
        </a:p>
      </dsp:txBody>
      <dsp:txXfrm>
        <a:off x="5136042" y="875972"/>
        <a:ext cx="2380752" cy="2866015"/>
      </dsp:txXfrm>
    </dsp:sp>
    <dsp:sp modelId="{0116BDA1-B9BC-4DA4-9CEC-A77664B9B136}">
      <dsp:nvSpPr>
        <dsp:cNvPr id="0" name=""/>
        <dsp:cNvSpPr/>
      </dsp:nvSpPr>
      <dsp:spPr>
        <a:xfrm>
          <a:off x="7700635" y="78770"/>
          <a:ext cx="2616211" cy="784863"/>
        </a:xfrm>
        <a:prstGeom prst="chevron">
          <a:avLst>
            <a:gd name="adj" fmla="val 3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909" tIns="96909" rIns="96909" bIns="96909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100" b="1" kern="1200" dirty="0">
              <a:solidFill>
                <a:schemeClr val="bg1"/>
              </a:solidFill>
            </a:rPr>
            <a:t>Audit Capacities</a:t>
          </a:r>
        </a:p>
      </dsp:txBody>
      <dsp:txXfrm>
        <a:off x="7936094" y="78770"/>
        <a:ext cx="2145293" cy="784863"/>
      </dsp:txXfrm>
    </dsp:sp>
    <dsp:sp modelId="{B3556F68-F571-459D-A39E-7B9E23534049}">
      <dsp:nvSpPr>
        <dsp:cNvPr id="0" name=""/>
        <dsp:cNvSpPr/>
      </dsp:nvSpPr>
      <dsp:spPr>
        <a:xfrm>
          <a:off x="7700635" y="875972"/>
          <a:ext cx="2380752" cy="2866015"/>
        </a:xfrm>
        <a:prstGeom prst="rect">
          <a:avLst/>
        </a:prstGeom>
        <a:solidFill>
          <a:schemeClr val="accent6">
            <a:lumMod val="5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32" tIns="188132" rIns="188132" bIns="376265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-Insufficient staff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>
              <a:solidFill>
                <a:schemeClr val="bg1"/>
              </a:solidFill>
            </a:rPr>
            <a:t>-Challenges in strategic management, ISSAIs implementation, quality management systems, recommendation follow-up systems etc..)</a:t>
          </a:r>
        </a:p>
      </dsp:txBody>
      <dsp:txXfrm>
        <a:off x="7700635" y="875972"/>
        <a:ext cx="2380752" cy="2866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09A13-0737-4F93-9B91-3E6A14256DB7}">
      <dsp:nvSpPr>
        <dsp:cNvPr id="0" name=""/>
        <dsp:cNvSpPr/>
      </dsp:nvSpPr>
      <dsp:spPr>
        <a:xfrm>
          <a:off x="0" y="289621"/>
          <a:ext cx="4338041" cy="754777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b="1" kern="1200" dirty="0"/>
            <a:t>Legal framework and national standards</a:t>
          </a:r>
          <a:endParaRPr lang="en-US" sz="1900" b="1" kern="1200" dirty="0"/>
        </a:p>
      </dsp:txBody>
      <dsp:txXfrm>
        <a:off x="36845" y="326466"/>
        <a:ext cx="4264351" cy="681087"/>
      </dsp:txXfrm>
    </dsp:sp>
    <dsp:sp modelId="{9FA42957-EDFA-40F2-85DE-5905D6BD6BC0}">
      <dsp:nvSpPr>
        <dsp:cNvPr id="0" name=""/>
        <dsp:cNvSpPr/>
      </dsp:nvSpPr>
      <dsp:spPr>
        <a:xfrm>
          <a:off x="0" y="1099119"/>
          <a:ext cx="4338041" cy="754777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Enforcement and compliance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36845" y="1135964"/>
        <a:ext cx="4264351" cy="681087"/>
      </dsp:txXfrm>
    </dsp:sp>
    <dsp:sp modelId="{752A4F43-E00C-4959-BBE3-991F05F7122D}">
      <dsp:nvSpPr>
        <dsp:cNvPr id="0" name=""/>
        <dsp:cNvSpPr/>
      </dsp:nvSpPr>
      <dsp:spPr>
        <a:xfrm>
          <a:off x="0" y="1908617"/>
          <a:ext cx="4338041" cy="754777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Transparency and Accountability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36845" y="1945462"/>
        <a:ext cx="4264351" cy="681087"/>
      </dsp:txXfrm>
    </dsp:sp>
    <dsp:sp modelId="{15AA621B-9865-4D6F-9BD1-9D00E072C20D}">
      <dsp:nvSpPr>
        <dsp:cNvPr id="0" name=""/>
        <dsp:cNvSpPr/>
      </dsp:nvSpPr>
      <dsp:spPr>
        <a:xfrm>
          <a:off x="0" y="2718114"/>
          <a:ext cx="4338041" cy="754777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Research, information quality and technology</a:t>
          </a:r>
          <a:endParaRPr lang="en-US" sz="1900" kern="1200" dirty="0"/>
        </a:p>
      </dsp:txBody>
      <dsp:txXfrm>
        <a:off x="36845" y="2754959"/>
        <a:ext cx="4264351" cy="681087"/>
      </dsp:txXfrm>
    </dsp:sp>
    <dsp:sp modelId="{AC99C0A1-5B9B-484E-BFFB-2EE9250CB8C1}">
      <dsp:nvSpPr>
        <dsp:cNvPr id="0" name=""/>
        <dsp:cNvSpPr/>
      </dsp:nvSpPr>
      <dsp:spPr>
        <a:xfrm>
          <a:off x="0" y="3527612"/>
          <a:ext cx="4338041" cy="75477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Institutional capacities in the auditees (reporting, monitoring, implementation )</a:t>
          </a:r>
        </a:p>
      </dsp:txBody>
      <dsp:txXfrm>
        <a:off x="36845" y="3564457"/>
        <a:ext cx="4264351" cy="681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1A5E9-C99E-4AA0-B7DE-135DE34A8F36}">
      <dsp:nvSpPr>
        <dsp:cNvPr id="0" name=""/>
        <dsp:cNvSpPr/>
      </dsp:nvSpPr>
      <dsp:spPr>
        <a:xfrm>
          <a:off x="0" y="0"/>
          <a:ext cx="7375359" cy="75781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Organizational adjustments for SDGs auditing (specialized units, officers and teams in PA departments: Kuwait, Egypt, </a:t>
          </a:r>
          <a:r>
            <a:rPr lang="en-US" sz="1800" b="1" kern="1200" dirty="0" err="1"/>
            <a:t>Lybia</a:t>
          </a:r>
          <a:r>
            <a:rPr lang="en-US" sz="1800" b="1" kern="1200" dirty="0"/>
            <a:t>, Morocco, Jordan)  </a:t>
          </a:r>
        </a:p>
      </dsp:txBody>
      <dsp:txXfrm>
        <a:off x="36993" y="36993"/>
        <a:ext cx="7301373" cy="683824"/>
      </dsp:txXfrm>
    </dsp:sp>
    <dsp:sp modelId="{2E39805F-B2BB-487D-BBA3-F10A65788E11}">
      <dsp:nvSpPr>
        <dsp:cNvPr id="0" name=""/>
        <dsp:cNvSpPr/>
      </dsp:nvSpPr>
      <dsp:spPr>
        <a:xfrm>
          <a:off x="0" y="2146414"/>
          <a:ext cx="7375359" cy="714888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Consistent </a:t>
          </a:r>
          <a:r>
            <a:rPr lang="fr-FR" sz="1800" b="1" kern="1200" dirty="0" err="1"/>
            <a:t>experiences</a:t>
          </a:r>
          <a:r>
            <a:rPr lang="fr-FR" sz="1800" b="1" kern="1200" dirty="0"/>
            <a:t> in EA in </a:t>
          </a:r>
          <a:r>
            <a:rPr lang="fr-FR" sz="1800" b="1" kern="1200" dirty="0" err="1"/>
            <a:t>many</a:t>
          </a:r>
          <a:r>
            <a:rPr lang="fr-FR" sz="1800" b="1" kern="1200" dirty="0"/>
            <a:t> </a:t>
          </a:r>
          <a:r>
            <a:rPr lang="fr-FR" sz="1800" b="1" kern="1200" dirty="0" err="1"/>
            <a:t>SAIs</a:t>
          </a:r>
          <a:r>
            <a:rPr lang="fr-FR" sz="1800" b="1" kern="1200" dirty="0"/>
            <a:t> : Kuwait, Egypt, UAE, Qatar, Jordan, </a:t>
          </a:r>
          <a:r>
            <a:rPr lang="fr-FR" sz="1800" b="1" kern="1200" dirty="0" err="1"/>
            <a:t>Saudi</a:t>
          </a:r>
          <a:r>
            <a:rPr lang="fr-FR" sz="1800" b="1" kern="1200" dirty="0"/>
            <a:t> Arabia, Morocco..</a:t>
          </a:r>
          <a:r>
            <a:rPr lang="fr-FR" sz="1800" b="1" kern="1200" dirty="0" err="1"/>
            <a:t>etc</a:t>
          </a:r>
          <a:endParaRPr lang="fr-FR" sz="1800" b="1" kern="1200" dirty="0"/>
        </a:p>
      </dsp:txBody>
      <dsp:txXfrm>
        <a:off x="34898" y="2181312"/>
        <a:ext cx="7305563" cy="645092"/>
      </dsp:txXfrm>
    </dsp:sp>
    <dsp:sp modelId="{744DB218-27E5-40CD-9AB9-F3BD4D7083EC}">
      <dsp:nvSpPr>
        <dsp:cNvPr id="0" name=""/>
        <dsp:cNvSpPr/>
      </dsp:nvSpPr>
      <dsp:spPr>
        <a:xfrm>
          <a:off x="0" y="1481102"/>
          <a:ext cx="7375359" cy="649897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Reports on Governments preparedness for 2030 agenda</a:t>
          </a:r>
        </a:p>
      </dsp:txBody>
      <dsp:txXfrm>
        <a:off x="31725" y="1512827"/>
        <a:ext cx="7311909" cy="586447"/>
      </dsp:txXfrm>
    </dsp:sp>
    <dsp:sp modelId="{33DFF60E-40C7-433F-8B4C-FA98C8ADCD0E}">
      <dsp:nvSpPr>
        <dsp:cNvPr id="0" name=""/>
        <dsp:cNvSpPr/>
      </dsp:nvSpPr>
      <dsp:spPr>
        <a:xfrm>
          <a:off x="0" y="802558"/>
          <a:ext cx="7375359" cy="653457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/>
            <a:t>Clear</a:t>
          </a:r>
          <a:r>
            <a:rPr lang="fr-FR" sz="1800" b="1" kern="1200" dirty="0"/>
            <a:t> </a:t>
          </a:r>
          <a:r>
            <a:rPr lang="fr-FR" sz="1800" b="1" kern="1200" dirty="0" err="1"/>
            <a:t>references</a:t>
          </a:r>
          <a:r>
            <a:rPr lang="fr-FR" sz="1800" b="1" kern="1200" dirty="0"/>
            <a:t> in  </a:t>
          </a:r>
          <a:r>
            <a:rPr lang="fr-FR" sz="1800" b="1" kern="1200" dirty="0" err="1"/>
            <a:t>SAIs</a:t>
          </a:r>
          <a:r>
            <a:rPr lang="fr-FR" sz="1800" b="1" kern="1200" dirty="0"/>
            <a:t>’ </a:t>
          </a:r>
          <a:r>
            <a:rPr lang="fr-FR" sz="1800" b="1" kern="1200" dirty="0" err="1"/>
            <a:t>strategic</a:t>
          </a:r>
          <a:r>
            <a:rPr lang="fr-FR" sz="1800" b="1" kern="1200" dirty="0"/>
            <a:t> plans to </a:t>
          </a:r>
          <a:r>
            <a:rPr lang="fr-FR" sz="1800" b="1" kern="1200" dirty="0" err="1"/>
            <a:t>SDGs</a:t>
          </a:r>
          <a:r>
            <a:rPr lang="fr-FR" sz="1800" b="1" kern="1200" dirty="0"/>
            <a:t> </a:t>
          </a:r>
        </a:p>
      </dsp:txBody>
      <dsp:txXfrm>
        <a:off x="31899" y="834457"/>
        <a:ext cx="7311561" cy="589659"/>
      </dsp:txXfrm>
    </dsp:sp>
    <dsp:sp modelId="{EDFD9AC7-4384-444D-80E3-8ECEFD923B70}">
      <dsp:nvSpPr>
        <dsp:cNvPr id="0" name=""/>
        <dsp:cNvSpPr/>
      </dsp:nvSpPr>
      <dsp:spPr>
        <a:xfrm>
          <a:off x="0" y="2824233"/>
          <a:ext cx="7375359" cy="71488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On going SAIs projects include: trainings (</a:t>
          </a:r>
          <a:r>
            <a:rPr lang="en-US" sz="1800" b="1" kern="1200" dirty="0" err="1">
              <a:solidFill>
                <a:schemeClr val="tx1"/>
              </a:solidFill>
            </a:rPr>
            <a:t>Lybia</a:t>
          </a:r>
          <a:r>
            <a:rPr lang="en-US" sz="1800" b="1" kern="1200" dirty="0">
              <a:solidFill>
                <a:schemeClr val="tx1"/>
              </a:solidFill>
            </a:rPr>
            <a:t>, Egypt, Morocco), dedicated operational plans (Jordan), manuals development (Egypt)..</a:t>
          </a:r>
        </a:p>
      </dsp:txBody>
      <dsp:txXfrm>
        <a:off x="34898" y="2859131"/>
        <a:ext cx="7305563" cy="645092"/>
      </dsp:txXfrm>
    </dsp:sp>
    <dsp:sp modelId="{49A336BD-6296-447C-8D91-0564401C993C}">
      <dsp:nvSpPr>
        <dsp:cNvPr id="0" name=""/>
        <dsp:cNvSpPr/>
      </dsp:nvSpPr>
      <dsp:spPr>
        <a:xfrm>
          <a:off x="0" y="3551107"/>
          <a:ext cx="7375359" cy="71488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Membership of INTOSAI WGEA</a:t>
          </a:r>
        </a:p>
      </dsp:txBody>
      <dsp:txXfrm>
        <a:off x="34898" y="3586005"/>
        <a:ext cx="7305563" cy="645092"/>
      </dsp:txXfrm>
    </dsp:sp>
    <dsp:sp modelId="{5482DD29-CB28-4D30-90B6-54323419B264}">
      <dsp:nvSpPr>
        <dsp:cNvPr id="0" name=""/>
        <dsp:cNvSpPr/>
      </dsp:nvSpPr>
      <dsp:spPr>
        <a:xfrm>
          <a:off x="0" y="4277981"/>
          <a:ext cx="7375359" cy="71488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Participation in the “climate scanner” project</a:t>
          </a:r>
        </a:p>
      </dsp:txBody>
      <dsp:txXfrm>
        <a:off x="34898" y="4312879"/>
        <a:ext cx="7305563" cy="645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E1CB5-4907-4C16-B591-845CAA2FAEF4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CA10B-0B64-45F5-95DF-239BD937D681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492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71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5933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2147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499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0600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511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218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981F4-CC98-45CC-B836-F6A197F09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1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981F4-CC98-45CC-B836-F6A197F09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541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6278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457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618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600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CA10B-0B64-45F5-95DF-239BD937D681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997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35946-879A-4FCD-AF3C-DFE60719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AFBCD-5381-4733-ACA0-AF963AFD3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33A53-CD66-4455-B816-276020D0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FC0FC-07C0-451C-B055-3D94C3AA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C3305-B3C7-4024-B970-577C9BBA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133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2CA6-0898-4AFB-AC7B-9DDBC4B0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8CA2E-E7F4-4667-8282-BFE30F7EC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2FC9A-A961-48FA-8391-A4B14236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7E9D3-F55E-490E-B798-F9645D19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3712B-6BBF-41CB-9628-80A2460F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943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530D91-FF6F-4EBE-B408-5EBC83366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61EFB-152C-4DA9-A1EE-536EAE71B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1CDD3-0141-4C30-AE4A-ECFCC8B8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020A8-CAAC-444E-A930-B515DA4E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91A7-0D17-454C-9403-75A9246F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0307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6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16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69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33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66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8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7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4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B017-0AE1-4069-99AC-AC8894C8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55FDD-E926-4271-BBAF-7AB62A894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9E40B-09A4-47B7-9EF2-93321A2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4FAF4-E7B2-49B7-9A47-EC1D8A698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08925-F4B5-4BAB-9438-22BD0FD5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35529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03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09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42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F392354-2361-4D35-8903-E9C784896E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81364"/>
          </a:xfrm>
          <a:custGeom>
            <a:avLst/>
            <a:gdLst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5 w 12192000"/>
              <a:gd name="connsiteY6" fmla="*/ 3398991 h 5581364"/>
              <a:gd name="connsiteX7" fmla="*/ 2452548 w 12192000"/>
              <a:gd name="connsiteY7" fmla="*/ 4225692 h 5581364"/>
              <a:gd name="connsiteX8" fmla="*/ 144530 w 12192000"/>
              <a:gd name="connsiteY8" fmla="*/ 3045273 h 5581364"/>
              <a:gd name="connsiteX9" fmla="*/ 0 w 12192000"/>
              <a:gd name="connsiteY9" fmla="*/ 3021508 h 558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581364">
                <a:moveTo>
                  <a:pt x="0" y="0"/>
                </a:moveTo>
                <a:lnTo>
                  <a:pt x="12192000" y="0"/>
                </a:lnTo>
                <a:lnTo>
                  <a:pt x="12192000" y="5443706"/>
                </a:lnTo>
                <a:lnTo>
                  <a:pt x="12099774" y="5475843"/>
                </a:lnTo>
                <a:cubicBezTo>
                  <a:pt x="11818722" y="5571045"/>
                  <a:pt x="11482913" y="5653047"/>
                  <a:pt x="10960036" y="5481924"/>
                </a:cubicBezTo>
                <a:cubicBezTo>
                  <a:pt x="9565698" y="5025596"/>
                  <a:pt x="10169633" y="4239275"/>
                  <a:pt x="8344599" y="4648409"/>
                </a:cubicBezTo>
                <a:cubicBezTo>
                  <a:pt x="6519565" y="5057544"/>
                  <a:pt x="6129508" y="3585905"/>
                  <a:pt x="5182555" y="3398991"/>
                </a:cubicBezTo>
                <a:cubicBezTo>
                  <a:pt x="4235603" y="3212076"/>
                  <a:pt x="3653501" y="4282959"/>
                  <a:pt x="2452548" y="4225692"/>
                </a:cubicBezTo>
                <a:cubicBezTo>
                  <a:pt x="1476775" y="4179163"/>
                  <a:pt x="1149570" y="3274516"/>
                  <a:pt x="144530" y="3045273"/>
                </a:cubicBezTo>
                <a:lnTo>
                  <a:pt x="0" y="30215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33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3A6D4086-170A-4416-9A39-45184E5A2B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555038"/>
            <a:ext cx="5715000" cy="6302963"/>
          </a:xfrm>
          <a:custGeom>
            <a:avLst/>
            <a:gdLst>
              <a:gd name="connsiteX0" fmla="*/ 3591346 w 4629150"/>
              <a:gd name="connsiteY0" fmla="*/ 0 h 5105400"/>
              <a:gd name="connsiteX1" fmla="*/ 4488880 w 4629150"/>
              <a:gd name="connsiteY1" fmla="*/ 113352 h 5105400"/>
              <a:gd name="connsiteX2" fmla="*/ 4629150 w 4629150"/>
              <a:gd name="connsiteY2" fmla="*/ 153285 h 5105400"/>
              <a:gd name="connsiteX3" fmla="*/ 4629150 w 4629150"/>
              <a:gd name="connsiteY3" fmla="*/ 5105400 h 5105400"/>
              <a:gd name="connsiteX4" fmla="*/ 328896 w 4629150"/>
              <a:gd name="connsiteY4" fmla="*/ 5105400 h 5105400"/>
              <a:gd name="connsiteX5" fmla="*/ 282226 w 4629150"/>
              <a:gd name="connsiteY5" fmla="*/ 5001908 h 5105400"/>
              <a:gd name="connsiteX6" fmla="*/ 0 w 4629150"/>
              <a:gd name="connsiteY6" fmla="*/ 3600450 h 5105400"/>
              <a:gd name="connsiteX7" fmla="*/ 3591346 w 4629150"/>
              <a:gd name="connsiteY7" fmla="*/ 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9150" h="5105400">
                <a:moveTo>
                  <a:pt x="3591346" y="0"/>
                </a:moveTo>
                <a:cubicBezTo>
                  <a:pt x="3901260" y="0"/>
                  <a:pt x="4202004" y="39355"/>
                  <a:pt x="4488880" y="113352"/>
                </a:cubicBezTo>
                <a:lnTo>
                  <a:pt x="4629150" y="153285"/>
                </a:lnTo>
                <a:lnTo>
                  <a:pt x="4629150" y="5105400"/>
                </a:lnTo>
                <a:lnTo>
                  <a:pt x="328896" y="5105400"/>
                </a:lnTo>
                <a:lnTo>
                  <a:pt x="282226" y="5001908"/>
                </a:lnTo>
                <a:cubicBezTo>
                  <a:pt x="100494" y="4571156"/>
                  <a:pt x="0" y="4097569"/>
                  <a:pt x="0" y="3600450"/>
                </a:cubicBezTo>
                <a:cubicBezTo>
                  <a:pt x="0" y="1611976"/>
                  <a:pt x="1607902" y="0"/>
                  <a:pt x="3591346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614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C7B9EA3-D5C3-4147-9C30-DC282A9060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6235"/>
            <a:ext cx="6628112" cy="6864234"/>
          </a:xfrm>
          <a:custGeom>
            <a:avLst/>
            <a:gdLst>
              <a:gd name="connsiteX0" fmla="*/ 0 w 5845731"/>
              <a:gd name="connsiteY0" fmla="*/ 0 h 6864234"/>
              <a:gd name="connsiteX1" fmla="*/ 4332103 w 5845731"/>
              <a:gd name="connsiteY1" fmla="*/ 0 h 6864234"/>
              <a:gd name="connsiteX2" fmla="*/ 4365025 w 5845731"/>
              <a:gd name="connsiteY2" fmla="*/ 28387 h 6864234"/>
              <a:gd name="connsiteX3" fmla="*/ 4757936 w 5845731"/>
              <a:gd name="connsiteY3" fmla="*/ 253407 h 6864234"/>
              <a:gd name="connsiteX4" fmla="*/ 5604718 w 5845731"/>
              <a:gd name="connsiteY4" fmla="*/ 2758123 h 6864234"/>
              <a:gd name="connsiteX5" fmla="*/ 1255722 w 5845731"/>
              <a:gd name="connsiteY5" fmla="*/ 5397114 h 6864234"/>
              <a:gd name="connsiteX6" fmla="*/ 23258 w 5845731"/>
              <a:gd name="connsiteY6" fmla="*/ 6853882 h 6864234"/>
              <a:gd name="connsiteX7" fmla="*/ 0 w 5845731"/>
              <a:gd name="connsiteY7" fmla="*/ 6864234 h 6864234"/>
              <a:gd name="connsiteX0" fmla="*/ 0 w 5845731"/>
              <a:gd name="connsiteY0" fmla="*/ 0 h 6864234"/>
              <a:gd name="connsiteX1" fmla="*/ 4332103 w 5845731"/>
              <a:gd name="connsiteY1" fmla="*/ 0 h 6864234"/>
              <a:gd name="connsiteX2" fmla="*/ 4757936 w 5845731"/>
              <a:gd name="connsiteY2" fmla="*/ 253407 h 6864234"/>
              <a:gd name="connsiteX3" fmla="*/ 5604718 w 5845731"/>
              <a:gd name="connsiteY3" fmla="*/ 2758123 h 6864234"/>
              <a:gd name="connsiteX4" fmla="*/ 1255722 w 5845731"/>
              <a:gd name="connsiteY4" fmla="*/ 5397114 h 6864234"/>
              <a:gd name="connsiteX5" fmla="*/ 23258 w 5845731"/>
              <a:gd name="connsiteY5" fmla="*/ 6853882 h 6864234"/>
              <a:gd name="connsiteX6" fmla="*/ 0 w 5845731"/>
              <a:gd name="connsiteY6" fmla="*/ 6864234 h 6864234"/>
              <a:gd name="connsiteX7" fmla="*/ 0 w 5845731"/>
              <a:gd name="connsiteY7" fmla="*/ 0 h 6864234"/>
              <a:gd name="connsiteX0" fmla="*/ 0 w 5604718"/>
              <a:gd name="connsiteY0" fmla="*/ 0 h 6864234"/>
              <a:gd name="connsiteX1" fmla="*/ 4332103 w 5604718"/>
              <a:gd name="connsiteY1" fmla="*/ 0 h 6864234"/>
              <a:gd name="connsiteX2" fmla="*/ 5604718 w 5604718"/>
              <a:gd name="connsiteY2" fmla="*/ 2758123 h 6864234"/>
              <a:gd name="connsiteX3" fmla="*/ 1255722 w 5604718"/>
              <a:gd name="connsiteY3" fmla="*/ 5397114 h 6864234"/>
              <a:gd name="connsiteX4" fmla="*/ 23258 w 5604718"/>
              <a:gd name="connsiteY4" fmla="*/ 6853882 h 6864234"/>
              <a:gd name="connsiteX5" fmla="*/ 0 w 5604718"/>
              <a:gd name="connsiteY5" fmla="*/ 6864234 h 6864234"/>
              <a:gd name="connsiteX6" fmla="*/ 0 w 5604718"/>
              <a:gd name="connsiteY6" fmla="*/ 0 h 6864234"/>
              <a:gd name="connsiteX0" fmla="*/ 0 w 5604718"/>
              <a:gd name="connsiteY0" fmla="*/ 0 h 6864234"/>
              <a:gd name="connsiteX1" fmla="*/ 4332103 w 5604718"/>
              <a:gd name="connsiteY1" fmla="*/ 0 h 6864234"/>
              <a:gd name="connsiteX2" fmla="*/ 5604718 w 5604718"/>
              <a:gd name="connsiteY2" fmla="*/ 2758123 h 6864234"/>
              <a:gd name="connsiteX3" fmla="*/ 1255722 w 5604718"/>
              <a:gd name="connsiteY3" fmla="*/ 5397114 h 6864234"/>
              <a:gd name="connsiteX4" fmla="*/ 23258 w 5604718"/>
              <a:gd name="connsiteY4" fmla="*/ 6853882 h 6864234"/>
              <a:gd name="connsiteX5" fmla="*/ 0 w 5604718"/>
              <a:gd name="connsiteY5" fmla="*/ 6864234 h 6864234"/>
              <a:gd name="connsiteX6" fmla="*/ 0 w 5604718"/>
              <a:gd name="connsiteY6" fmla="*/ 0 h 6864234"/>
              <a:gd name="connsiteX0" fmla="*/ 0 w 5621218"/>
              <a:gd name="connsiteY0" fmla="*/ 0 h 6864234"/>
              <a:gd name="connsiteX1" fmla="*/ 4332103 w 5621218"/>
              <a:gd name="connsiteY1" fmla="*/ 0 h 6864234"/>
              <a:gd name="connsiteX2" fmla="*/ 5621218 w 5621218"/>
              <a:gd name="connsiteY2" fmla="*/ 2767648 h 6864234"/>
              <a:gd name="connsiteX3" fmla="*/ 1255722 w 5621218"/>
              <a:gd name="connsiteY3" fmla="*/ 5397114 h 6864234"/>
              <a:gd name="connsiteX4" fmla="*/ 23258 w 5621218"/>
              <a:gd name="connsiteY4" fmla="*/ 6853882 h 6864234"/>
              <a:gd name="connsiteX5" fmla="*/ 0 w 5621218"/>
              <a:gd name="connsiteY5" fmla="*/ 6864234 h 6864234"/>
              <a:gd name="connsiteX6" fmla="*/ 0 w 5621218"/>
              <a:gd name="connsiteY6" fmla="*/ 0 h 6864234"/>
              <a:gd name="connsiteX0" fmla="*/ 0 w 6096654"/>
              <a:gd name="connsiteY0" fmla="*/ 0 h 6864234"/>
              <a:gd name="connsiteX1" fmla="*/ 4332103 w 6096654"/>
              <a:gd name="connsiteY1" fmla="*/ 0 h 6864234"/>
              <a:gd name="connsiteX2" fmla="*/ 5621218 w 6096654"/>
              <a:gd name="connsiteY2" fmla="*/ 2767648 h 6864234"/>
              <a:gd name="connsiteX3" fmla="*/ 1255722 w 6096654"/>
              <a:gd name="connsiteY3" fmla="*/ 5397114 h 6864234"/>
              <a:gd name="connsiteX4" fmla="*/ 23258 w 6096654"/>
              <a:gd name="connsiteY4" fmla="*/ 6853882 h 6864234"/>
              <a:gd name="connsiteX5" fmla="*/ 0 w 6096654"/>
              <a:gd name="connsiteY5" fmla="*/ 6864234 h 6864234"/>
              <a:gd name="connsiteX6" fmla="*/ 0 w 6096654"/>
              <a:gd name="connsiteY6" fmla="*/ 0 h 6864234"/>
              <a:gd name="connsiteX0" fmla="*/ 0 w 5941773"/>
              <a:gd name="connsiteY0" fmla="*/ 0 h 6864234"/>
              <a:gd name="connsiteX1" fmla="*/ 4332103 w 5941773"/>
              <a:gd name="connsiteY1" fmla="*/ 0 h 6864234"/>
              <a:gd name="connsiteX2" fmla="*/ 5381967 w 5941773"/>
              <a:gd name="connsiteY2" fmla="*/ 3081973 h 6864234"/>
              <a:gd name="connsiteX3" fmla="*/ 1255722 w 5941773"/>
              <a:gd name="connsiteY3" fmla="*/ 5397114 h 6864234"/>
              <a:gd name="connsiteX4" fmla="*/ 23258 w 5941773"/>
              <a:gd name="connsiteY4" fmla="*/ 6853882 h 6864234"/>
              <a:gd name="connsiteX5" fmla="*/ 0 w 5941773"/>
              <a:gd name="connsiteY5" fmla="*/ 6864234 h 6864234"/>
              <a:gd name="connsiteX6" fmla="*/ 0 w 5941773"/>
              <a:gd name="connsiteY6" fmla="*/ 0 h 6864234"/>
              <a:gd name="connsiteX0" fmla="*/ 0 w 5966216"/>
              <a:gd name="connsiteY0" fmla="*/ 0 h 6864234"/>
              <a:gd name="connsiteX1" fmla="*/ 4332103 w 5966216"/>
              <a:gd name="connsiteY1" fmla="*/ 0 h 6864234"/>
              <a:gd name="connsiteX2" fmla="*/ 5381967 w 5966216"/>
              <a:gd name="connsiteY2" fmla="*/ 3081973 h 6864234"/>
              <a:gd name="connsiteX3" fmla="*/ 1255722 w 5966216"/>
              <a:gd name="connsiteY3" fmla="*/ 5397114 h 6864234"/>
              <a:gd name="connsiteX4" fmla="*/ 23258 w 5966216"/>
              <a:gd name="connsiteY4" fmla="*/ 6853882 h 6864234"/>
              <a:gd name="connsiteX5" fmla="*/ 0 w 5966216"/>
              <a:gd name="connsiteY5" fmla="*/ 6864234 h 6864234"/>
              <a:gd name="connsiteX6" fmla="*/ 0 w 5966216"/>
              <a:gd name="connsiteY6" fmla="*/ 0 h 6864234"/>
              <a:gd name="connsiteX0" fmla="*/ 0 w 6082481"/>
              <a:gd name="connsiteY0" fmla="*/ 0 h 6864234"/>
              <a:gd name="connsiteX1" fmla="*/ 4332103 w 6082481"/>
              <a:gd name="connsiteY1" fmla="*/ 0 h 6864234"/>
              <a:gd name="connsiteX2" fmla="*/ 5381967 w 6082481"/>
              <a:gd name="connsiteY2" fmla="*/ 3081973 h 6864234"/>
              <a:gd name="connsiteX3" fmla="*/ 1255722 w 6082481"/>
              <a:gd name="connsiteY3" fmla="*/ 5397114 h 6864234"/>
              <a:gd name="connsiteX4" fmla="*/ 23258 w 6082481"/>
              <a:gd name="connsiteY4" fmla="*/ 6853882 h 6864234"/>
              <a:gd name="connsiteX5" fmla="*/ 0 w 6082481"/>
              <a:gd name="connsiteY5" fmla="*/ 6864234 h 6864234"/>
              <a:gd name="connsiteX6" fmla="*/ 0 w 6082481"/>
              <a:gd name="connsiteY6" fmla="*/ 0 h 6864234"/>
              <a:gd name="connsiteX0" fmla="*/ 0 w 5931325"/>
              <a:gd name="connsiteY0" fmla="*/ 0 h 6864234"/>
              <a:gd name="connsiteX1" fmla="*/ 4332103 w 5931325"/>
              <a:gd name="connsiteY1" fmla="*/ 0 h 6864234"/>
              <a:gd name="connsiteX2" fmla="*/ 5381967 w 5931325"/>
              <a:gd name="connsiteY2" fmla="*/ 3081973 h 6864234"/>
              <a:gd name="connsiteX3" fmla="*/ 1255722 w 5931325"/>
              <a:gd name="connsiteY3" fmla="*/ 5397114 h 6864234"/>
              <a:gd name="connsiteX4" fmla="*/ 23258 w 5931325"/>
              <a:gd name="connsiteY4" fmla="*/ 6853882 h 6864234"/>
              <a:gd name="connsiteX5" fmla="*/ 0 w 5931325"/>
              <a:gd name="connsiteY5" fmla="*/ 6864234 h 6864234"/>
              <a:gd name="connsiteX6" fmla="*/ 0 w 5931325"/>
              <a:gd name="connsiteY6" fmla="*/ 0 h 6864234"/>
              <a:gd name="connsiteX0" fmla="*/ 0 w 5889724"/>
              <a:gd name="connsiteY0" fmla="*/ 0 h 6864234"/>
              <a:gd name="connsiteX1" fmla="*/ 4332103 w 5889724"/>
              <a:gd name="connsiteY1" fmla="*/ 0 h 6864234"/>
              <a:gd name="connsiteX2" fmla="*/ 5381967 w 5889724"/>
              <a:gd name="connsiteY2" fmla="*/ 3081973 h 6864234"/>
              <a:gd name="connsiteX3" fmla="*/ 1255722 w 5889724"/>
              <a:gd name="connsiteY3" fmla="*/ 5397114 h 6864234"/>
              <a:gd name="connsiteX4" fmla="*/ 23258 w 5889724"/>
              <a:gd name="connsiteY4" fmla="*/ 6853882 h 6864234"/>
              <a:gd name="connsiteX5" fmla="*/ 0 w 5889724"/>
              <a:gd name="connsiteY5" fmla="*/ 6864234 h 6864234"/>
              <a:gd name="connsiteX6" fmla="*/ 0 w 5889724"/>
              <a:gd name="connsiteY6" fmla="*/ 0 h 6864234"/>
              <a:gd name="connsiteX0" fmla="*/ 0 w 5740902"/>
              <a:gd name="connsiteY0" fmla="*/ 0 h 6864234"/>
              <a:gd name="connsiteX1" fmla="*/ 4332103 w 5740902"/>
              <a:gd name="connsiteY1" fmla="*/ 0 h 6864234"/>
              <a:gd name="connsiteX2" fmla="*/ 5381967 w 5740902"/>
              <a:gd name="connsiteY2" fmla="*/ 3081973 h 6864234"/>
              <a:gd name="connsiteX3" fmla="*/ 1255722 w 5740902"/>
              <a:gd name="connsiteY3" fmla="*/ 5397114 h 6864234"/>
              <a:gd name="connsiteX4" fmla="*/ 23258 w 5740902"/>
              <a:gd name="connsiteY4" fmla="*/ 6853882 h 6864234"/>
              <a:gd name="connsiteX5" fmla="*/ 0 w 5740902"/>
              <a:gd name="connsiteY5" fmla="*/ 6864234 h 6864234"/>
              <a:gd name="connsiteX6" fmla="*/ 0 w 5740902"/>
              <a:gd name="connsiteY6" fmla="*/ 0 h 6864234"/>
              <a:gd name="connsiteX0" fmla="*/ 0 w 5740902"/>
              <a:gd name="connsiteY0" fmla="*/ 0 h 6864234"/>
              <a:gd name="connsiteX1" fmla="*/ 4332103 w 5740902"/>
              <a:gd name="connsiteY1" fmla="*/ 0 h 6864234"/>
              <a:gd name="connsiteX2" fmla="*/ 5381967 w 5740902"/>
              <a:gd name="connsiteY2" fmla="*/ 3081973 h 6864234"/>
              <a:gd name="connsiteX3" fmla="*/ 1255722 w 5740902"/>
              <a:gd name="connsiteY3" fmla="*/ 5397114 h 6864234"/>
              <a:gd name="connsiteX4" fmla="*/ 23258 w 5740902"/>
              <a:gd name="connsiteY4" fmla="*/ 6853882 h 6864234"/>
              <a:gd name="connsiteX5" fmla="*/ 0 w 5740902"/>
              <a:gd name="connsiteY5" fmla="*/ 6864234 h 6864234"/>
              <a:gd name="connsiteX6" fmla="*/ 0 w 5740902"/>
              <a:gd name="connsiteY6" fmla="*/ 0 h 686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2" h="6864234">
                <a:moveTo>
                  <a:pt x="0" y="0"/>
                </a:moveTo>
                <a:lnTo>
                  <a:pt x="4332103" y="0"/>
                </a:lnTo>
                <a:cubicBezTo>
                  <a:pt x="5853562" y="252624"/>
                  <a:pt x="6038516" y="2295949"/>
                  <a:pt x="5381967" y="3081973"/>
                </a:cubicBezTo>
                <a:cubicBezTo>
                  <a:pt x="4243461" y="4444998"/>
                  <a:pt x="2032798" y="4069508"/>
                  <a:pt x="1255722" y="5397114"/>
                </a:cubicBezTo>
                <a:cubicBezTo>
                  <a:pt x="478646" y="6724720"/>
                  <a:pt x="320031" y="6708969"/>
                  <a:pt x="23258" y="6853882"/>
                </a:cubicBezTo>
                <a:lnTo>
                  <a:pt x="0" y="6864234"/>
                </a:lnTo>
                <a:lnTo>
                  <a:pt x="0" y="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69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604393-9304-40B2-9EEE-A16970DB0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6192" y="596819"/>
            <a:ext cx="6092190" cy="4509324"/>
          </a:xfrm>
          <a:custGeom>
            <a:avLst/>
            <a:gdLst>
              <a:gd name="connsiteX0" fmla="*/ 6092190 w 6092190"/>
              <a:gd name="connsiteY0" fmla="*/ 0 h 4509324"/>
              <a:gd name="connsiteX1" fmla="*/ 6009366 w 6092190"/>
              <a:gd name="connsiteY1" fmla="*/ 4463311 h 4509324"/>
              <a:gd name="connsiteX2" fmla="*/ 0 w 6092190"/>
              <a:gd name="connsiteY2" fmla="*/ 4509324 h 4509324"/>
              <a:gd name="connsiteX3" fmla="*/ 230068 w 6092190"/>
              <a:gd name="connsiteY3" fmla="*/ 865054 h 450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2190" h="4509324">
                <a:moveTo>
                  <a:pt x="6092190" y="0"/>
                </a:moveTo>
                <a:lnTo>
                  <a:pt x="6009366" y="4463311"/>
                </a:lnTo>
                <a:lnTo>
                  <a:pt x="0" y="4509324"/>
                </a:lnTo>
                <a:lnTo>
                  <a:pt x="230068" y="8650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16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118A81B-7C56-45D5-AF39-A8C80F49C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6531" y="1173480"/>
            <a:ext cx="2245771" cy="4668520"/>
          </a:xfrm>
          <a:custGeom>
            <a:avLst/>
            <a:gdLst>
              <a:gd name="connsiteX0" fmla="*/ 252380 w 2245771"/>
              <a:gd name="connsiteY0" fmla="*/ 0 h 4668520"/>
              <a:gd name="connsiteX1" fmla="*/ 1993391 w 2245771"/>
              <a:gd name="connsiteY1" fmla="*/ 0 h 4668520"/>
              <a:gd name="connsiteX2" fmla="*/ 2245771 w 2245771"/>
              <a:gd name="connsiteY2" fmla="*/ 252380 h 4668520"/>
              <a:gd name="connsiteX3" fmla="*/ 2245771 w 2245771"/>
              <a:gd name="connsiteY3" fmla="*/ 4416140 h 4668520"/>
              <a:gd name="connsiteX4" fmla="*/ 1993391 w 2245771"/>
              <a:gd name="connsiteY4" fmla="*/ 4668520 h 4668520"/>
              <a:gd name="connsiteX5" fmla="*/ 252380 w 2245771"/>
              <a:gd name="connsiteY5" fmla="*/ 4668520 h 4668520"/>
              <a:gd name="connsiteX6" fmla="*/ 0 w 2245771"/>
              <a:gd name="connsiteY6" fmla="*/ 4416140 h 4668520"/>
              <a:gd name="connsiteX7" fmla="*/ 0 w 2245771"/>
              <a:gd name="connsiteY7" fmla="*/ 252380 h 4668520"/>
              <a:gd name="connsiteX8" fmla="*/ 252380 w 2245771"/>
              <a:gd name="connsiteY8" fmla="*/ 0 h 466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5771" h="4668520">
                <a:moveTo>
                  <a:pt x="252380" y="0"/>
                </a:moveTo>
                <a:lnTo>
                  <a:pt x="1993391" y="0"/>
                </a:lnTo>
                <a:cubicBezTo>
                  <a:pt x="2132777" y="0"/>
                  <a:pt x="2245771" y="112994"/>
                  <a:pt x="2245771" y="252380"/>
                </a:cubicBezTo>
                <a:lnTo>
                  <a:pt x="2245771" y="4416140"/>
                </a:lnTo>
                <a:cubicBezTo>
                  <a:pt x="2245771" y="4555526"/>
                  <a:pt x="2132777" y="4668520"/>
                  <a:pt x="1993391" y="4668520"/>
                </a:cubicBezTo>
                <a:lnTo>
                  <a:pt x="252380" y="4668520"/>
                </a:lnTo>
                <a:cubicBezTo>
                  <a:pt x="112994" y="4668520"/>
                  <a:pt x="0" y="4555526"/>
                  <a:pt x="0" y="4416140"/>
                </a:cubicBezTo>
                <a:lnTo>
                  <a:pt x="0" y="252380"/>
                </a:lnTo>
                <a:cubicBezTo>
                  <a:pt x="0" y="112994"/>
                  <a:pt x="112994" y="0"/>
                  <a:pt x="252380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105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attern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4758" y="1930402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78" indent="-283478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758" y="735807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94034C-80B8-4189-9670-CCCD826DB9D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F8CD471-6A83-401F-9AB3-E401BF02F7CC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6E295-4CD5-4C48-8858-D8456C377C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F2440-A273-4303-A696-7515B4D323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6505CD-649E-4DB3-93D5-4B0D18AD07D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27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5862" y="648161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8C37F5E3-2100-4EE4-BB5F-413A5723E4A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0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605A-CE92-4F51-B4FD-B2252304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3E378-8C3E-40DA-98ED-A1C13C57B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077E-208B-4179-A79D-D11BD76F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9ACB1-A133-48ED-8CAE-372557CA9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710B1-7428-4388-9AF7-8F968534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92014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EF862E0-43D4-4394-B432-9783ED7BCE1F}"/>
              </a:ext>
            </a:extLst>
          </p:cNvPr>
          <p:cNvGrpSpPr/>
          <p:nvPr userDrawn="1"/>
        </p:nvGrpSpPr>
        <p:grpSpPr>
          <a:xfrm>
            <a:off x="-707326" y="5394960"/>
            <a:ext cx="2128994" cy="2049780"/>
            <a:chOff x="-704710" y="5397479"/>
            <a:chExt cx="2123762" cy="204474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F8A77D2-0352-459B-A24F-F3CD5E186897}"/>
                </a:ext>
              </a:extLst>
            </p:cNvPr>
            <p:cNvGrpSpPr/>
            <p:nvPr/>
          </p:nvGrpSpPr>
          <p:grpSpPr>
            <a:xfrm>
              <a:off x="105304" y="5429585"/>
              <a:ext cx="420353" cy="420353"/>
              <a:chOff x="722313" y="5600700"/>
              <a:chExt cx="819150" cy="819150"/>
            </a:xfrm>
            <a:solidFill>
              <a:schemeClr val="tx1">
                <a:lumMod val="65000"/>
                <a:lumOff val="35000"/>
                <a:alpha val="5000"/>
              </a:schemeClr>
            </a:solidFill>
          </p:grpSpPr>
          <p:sp>
            <p:nvSpPr>
              <p:cNvPr id="38" name="Oval 110">
                <a:extLst>
                  <a:ext uri="{FF2B5EF4-FFF2-40B4-BE49-F238E27FC236}">
                    <a16:creationId xmlns:a16="http://schemas.microsoft.com/office/drawing/2014/main" id="{3C949D5B-2601-450C-A51B-C19E18B0C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9" name="Oval 111">
                <a:extLst>
                  <a:ext uri="{FF2B5EF4-FFF2-40B4-BE49-F238E27FC236}">
                    <a16:creationId xmlns:a16="http://schemas.microsoft.com/office/drawing/2014/main" id="{626BDFC8-7AD9-4E1C-B9E0-E31FC1EF5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0" name="Oval 112">
                <a:extLst>
                  <a:ext uri="{FF2B5EF4-FFF2-40B4-BE49-F238E27FC236}">
                    <a16:creationId xmlns:a16="http://schemas.microsoft.com/office/drawing/2014/main" id="{7BD297EE-5407-4B7E-B392-ECD08A49B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1" name="Oval 113">
                <a:extLst>
                  <a:ext uri="{FF2B5EF4-FFF2-40B4-BE49-F238E27FC236}">
                    <a16:creationId xmlns:a16="http://schemas.microsoft.com/office/drawing/2014/main" id="{2708F611-672F-49F8-9116-AF7AD94C1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600700"/>
                <a:ext cx="57150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2" name="Oval 114">
                <a:extLst>
                  <a:ext uri="{FF2B5EF4-FFF2-40B4-BE49-F238E27FC236}">
                    <a16:creationId xmlns:a16="http://schemas.microsoft.com/office/drawing/2014/main" id="{67D4131E-709D-418A-A739-8BF769E1E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3" name="Oval 115">
                <a:extLst>
                  <a:ext uri="{FF2B5EF4-FFF2-40B4-BE49-F238E27FC236}">
                    <a16:creationId xmlns:a16="http://schemas.microsoft.com/office/drawing/2014/main" id="{1B50BB95-1BC3-4A36-AFA6-C81D45314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4" name="Oval 116">
                <a:extLst>
                  <a:ext uri="{FF2B5EF4-FFF2-40B4-BE49-F238E27FC236}">
                    <a16:creationId xmlns:a16="http://schemas.microsoft.com/office/drawing/2014/main" id="{B40A4B6D-65B9-486F-9A80-AF706E650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5" name="Oval 117">
                <a:extLst>
                  <a:ext uri="{FF2B5EF4-FFF2-40B4-BE49-F238E27FC236}">
                    <a16:creationId xmlns:a16="http://schemas.microsoft.com/office/drawing/2014/main" id="{7CA53D61-618D-4F61-AE5E-2E34975FA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6" name="Oval 118">
                <a:extLst>
                  <a:ext uri="{FF2B5EF4-FFF2-40B4-BE49-F238E27FC236}">
                    <a16:creationId xmlns:a16="http://schemas.microsoft.com/office/drawing/2014/main" id="{8043C29D-96E6-4048-96F6-83CBB8B90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792788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7" name="Oval 119">
                <a:extLst>
                  <a:ext uri="{FF2B5EF4-FFF2-40B4-BE49-F238E27FC236}">
                    <a16:creationId xmlns:a16="http://schemas.microsoft.com/office/drawing/2014/main" id="{8469BCCC-7F6D-4B23-B421-AE5CDBC45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8" name="Oval 120">
                <a:extLst>
                  <a:ext uri="{FF2B5EF4-FFF2-40B4-BE49-F238E27FC236}">
                    <a16:creationId xmlns:a16="http://schemas.microsoft.com/office/drawing/2014/main" id="{B6EE5906-1F7B-4BBA-B7A7-2BC77B438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9" name="Oval 121">
                <a:extLst>
                  <a:ext uri="{FF2B5EF4-FFF2-40B4-BE49-F238E27FC236}">
                    <a16:creationId xmlns:a16="http://schemas.microsoft.com/office/drawing/2014/main" id="{06A9E6BE-80B1-4552-A9E9-42EF8CB67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0" name="Oval 122">
                <a:extLst>
                  <a:ext uri="{FF2B5EF4-FFF2-40B4-BE49-F238E27FC236}">
                    <a16:creationId xmlns:a16="http://schemas.microsoft.com/office/drawing/2014/main" id="{9C233AC0-7869-45A4-A14C-C298FA41C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1" name="Oval 123">
                <a:extLst>
                  <a:ext uri="{FF2B5EF4-FFF2-40B4-BE49-F238E27FC236}">
                    <a16:creationId xmlns:a16="http://schemas.microsoft.com/office/drawing/2014/main" id="{73E623A8-E528-4F8A-AFAB-DC30D8323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981700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2" name="Oval 124">
                <a:extLst>
                  <a:ext uri="{FF2B5EF4-FFF2-40B4-BE49-F238E27FC236}">
                    <a16:creationId xmlns:a16="http://schemas.microsoft.com/office/drawing/2014/main" id="{E1A96939-AFB2-4FE2-946C-B91428F0A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3" name="Oval 125">
                <a:extLst>
                  <a:ext uri="{FF2B5EF4-FFF2-40B4-BE49-F238E27FC236}">
                    <a16:creationId xmlns:a16="http://schemas.microsoft.com/office/drawing/2014/main" id="{6D423A25-992D-453E-967F-E46C757AA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4" name="Oval 126">
                <a:extLst>
                  <a:ext uri="{FF2B5EF4-FFF2-40B4-BE49-F238E27FC236}">
                    <a16:creationId xmlns:a16="http://schemas.microsoft.com/office/drawing/2014/main" id="{18F80617-57F6-45D7-8A17-CDC17EA4E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5" name="Oval 127">
                <a:extLst>
                  <a:ext uri="{FF2B5EF4-FFF2-40B4-BE49-F238E27FC236}">
                    <a16:creationId xmlns:a16="http://schemas.microsoft.com/office/drawing/2014/main" id="{70584BDB-96FD-46F0-8F8A-D7288BABE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6" name="Oval 128">
                <a:extLst>
                  <a:ext uri="{FF2B5EF4-FFF2-40B4-BE49-F238E27FC236}">
                    <a16:creationId xmlns:a16="http://schemas.microsoft.com/office/drawing/2014/main" id="{A304E112-2F1D-4C3C-8BB0-5006FF8E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6175375"/>
                <a:ext cx="57150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7" name="Oval 129">
                <a:extLst>
                  <a:ext uri="{FF2B5EF4-FFF2-40B4-BE49-F238E27FC236}">
                    <a16:creationId xmlns:a16="http://schemas.microsoft.com/office/drawing/2014/main" id="{32A25107-55B5-45D4-9E74-A49CE7F8D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8" name="Oval 130">
                <a:extLst>
                  <a:ext uri="{FF2B5EF4-FFF2-40B4-BE49-F238E27FC236}">
                    <a16:creationId xmlns:a16="http://schemas.microsoft.com/office/drawing/2014/main" id="{2E8E5EA4-BE4D-441D-B974-4EA80A6D0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9" name="Oval 131">
                <a:extLst>
                  <a:ext uri="{FF2B5EF4-FFF2-40B4-BE49-F238E27FC236}">
                    <a16:creationId xmlns:a16="http://schemas.microsoft.com/office/drawing/2014/main" id="{BB7E29AB-343E-4559-9243-9CCA9828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0" name="Oval 132">
                <a:extLst>
                  <a:ext uri="{FF2B5EF4-FFF2-40B4-BE49-F238E27FC236}">
                    <a16:creationId xmlns:a16="http://schemas.microsoft.com/office/drawing/2014/main" id="{03A3E5B8-EBB8-40CB-9D25-194BD9934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1" name="Oval 133">
                <a:extLst>
                  <a:ext uri="{FF2B5EF4-FFF2-40B4-BE49-F238E27FC236}">
                    <a16:creationId xmlns:a16="http://schemas.microsoft.com/office/drawing/2014/main" id="{210B511A-259A-4CD8-B707-26808C3E3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6362700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2" name="Oval 134">
                <a:extLst>
                  <a:ext uri="{FF2B5EF4-FFF2-40B4-BE49-F238E27FC236}">
                    <a16:creationId xmlns:a16="http://schemas.microsoft.com/office/drawing/2014/main" id="{3AD30732-E6D5-4FE5-85FE-F97D259B4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8D385B-2C03-4E76-8F62-4BF5C618139C}"/>
                </a:ext>
              </a:extLst>
            </p:cNvPr>
            <p:cNvGrpSpPr/>
            <p:nvPr/>
          </p:nvGrpSpPr>
          <p:grpSpPr>
            <a:xfrm>
              <a:off x="-704710" y="5397479"/>
              <a:ext cx="2123762" cy="2044742"/>
              <a:chOff x="9547226" y="-835025"/>
              <a:chExt cx="4138612" cy="3984625"/>
            </a:xfrm>
            <a:solidFill>
              <a:schemeClr val="tx1">
                <a:lumMod val="65000"/>
                <a:lumOff val="35000"/>
                <a:alpha val="5000"/>
              </a:schemeClr>
            </a:solidFill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FAC6866F-E13F-4EC9-95D0-CAAA0C0EF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47226" y="-79375"/>
                <a:ext cx="3263900" cy="3228975"/>
              </a:xfrm>
              <a:custGeom>
                <a:avLst/>
                <a:gdLst>
                  <a:gd name="T0" fmla="*/ 92 w 1078"/>
                  <a:gd name="T1" fmla="*/ 1068 h 1068"/>
                  <a:gd name="T2" fmla="*/ 33 w 1078"/>
                  <a:gd name="T3" fmla="*/ 1044 h 1068"/>
                  <a:gd name="T4" fmla="*/ 39 w 1078"/>
                  <a:gd name="T5" fmla="*/ 917 h 1068"/>
                  <a:gd name="T6" fmla="*/ 927 w 1078"/>
                  <a:gd name="T7" fmla="*/ 29 h 1068"/>
                  <a:gd name="T8" fmla="*/ 995 w 1078"/>
                  <a:gd name="T9" fmla="*/ 0 h 1068"/>
                  <a:gd name="T10" fmla="*/ 1054 w 1078"/>
                  <a:gd name="T11" fmla="*/ 24 h 1068"/>
                  <a:gd name="T12" fmla="*/ 1077 w 1078"/>
                  <a:gd name="T13" fmla="*/ 86 h 1068"/>
                  <a:gd name="T14" fmla="*/ 1048 w 1078"/>
                  <a:gd name="T15" fmla="*/ 151 h 1068"/>
                  <a:gd name="T16" fmla="*/ 160 w 1078"/>
                  <a:gd name="T17" fmla="*/ 1039 h 1068"/>
                  <a:gd name="T18" fmla="*/ 92 w 1078"/>
                  <a:gd name="T19" fmla="*/ 1068 h 1068"/>
                  <a:gd name="T20" fmla="*/ 995 w 1078"/>
                  <a:gd name="T21" fmla="*/ 8 h 1068"/>
                  <a:gd name="T22" fmla="*/ 932 w 1078"/>
                  <a:gd name="T23" fmla="*/ 35 h 1068"/>
                  <a:gd name="T24" fmla="*/ 44 w 1078"/>
                  <a:gd name="T25" fmla="*/ 923 h 1068"/>
                  <a:gd name="T26" fmla="*/ 39 w 1078"/>
                  <a:gd name="T27" fmla="*/ 1038 h 1068"/>
                  <a:gd name="T28" fmla="*/ 92 w 1078"/>
                  <a:gd name="T29" fmla="*/ 1059 h 1068"/>
                  <a:gd name="T30" fmla="*/ 155 w 1078"/>
                  <a:gd name="T31" fmla="*/ 1033 h 1068"/>
                  <a:gd name="T32" fmla="*/ 1043 w 1078"/>
                  <a:gd name="T33" fmla="*/ 145 h 1068"/>
                  <a:gd name="T34" fmla="*/ 1048 w 1078"/>
                  <a:gd name="T35" fmla="*/ 30 h 1068"/>
                  <a:gd name="T36" fmla="*/ 995 w 1078"/>
                  <a:gd name="T37" fmla="*/ 8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8" h="1068">
                    <a:moveTo>
                      <a:pt x="92" y="1068"/>
                    </a:moveTo>
                    <a:cubicBezTo>
                      <a:pt x="70" y="1068"/>
                      <a:pt x="49" y="1059"/>
                      <a:pt x="33" y="1044"/>
                    </a:cubicBezTo>
                    <a:cubicBezTo>
                      <a:pt x="0" y="1010"/>
                      <a:pt x="2" y="953"/>
                      <a:pt x="39" y="917"/>
                    </a:cubicBezTo>
                    <a:cubicBezTo>
                      <a:pt x="927" y="29"/>
                      <a:pt x="927" y="29"/>
                      <a:pt x="927" y="29"/>
                    </a:cubicBezTo>
                    <a:cubicBezTo>
                      <a:pt x="945" y="10"/>
                      <a:pt x="970" y="0"/>
                      <a:pt x="995" y="0"/>
                    </a:cubicBezTo>
                    <a:cubicBezTo>
                      <a:pt x="1017" y="0"/>
                      <a:pt x="1038" y="8"/>
                      <a:pt x="1054" y="24"/>
                    </a:cubicBezTo>
                    <a:cubicBezTo>
                      <a:pt x="1070" y="40"/>
                      <a:pt x="1078" y="62"/>
                      <a:pt x="1077" y="86"/>
                    </a:cubicBezTo>
                    <a:cubicBezTo>
                      <a:pt x="1076" y="110"/>
                      <a:pt x="1066" y="133"/>
                      <a:pt x="1048" y="151"/>
                    </a:cubicBezTo>
                    <a:cubicBezTo>
                      <a:pt x="160" y="1039"/>
                      <a:pt x="160" y="1039"/>
                      <a:pt x="160" y="1039"/>
                    </a:cubicBezTo>
                    <a:cubicBezTo>
                      <a:pt x="142" y="1057"/>
                      <a:pt x="117" y="1068"/>
                      <a:pt x="92" y="1068"/>
                    </a:cubicBezTo>
                    <a:close/>
                    <a:moveTo>
                      <a:pt x="995" y="8"/>
                    </a:moveTo>
                    <a:cubicBezTo>
                      <a:pt x="972" y="8"/>
                      <a:pt x="949" y="18"/>
                      <a:pt x="932" y="35"/>
                    </a:cubicBezTo>
                    <a:cubicBezTo>
                      <a:pt x="44" y="923"/>
                      <a:pt x="44" y="923"/>
                      <a:pt x="44" y="923"/>
                    </a:cubicBezTo>
                    <a:cubicBezTo>
                      <a:pt x="11" y="956"/>
                      <a:pt x="9" y="1008"/>
                      <a:pt x="39" y="1038"/>
                    </a:cubicBezTo>
                    <a:cubicBezTo>
                      <a:pt x="53" y="1052"/>
                      <a:pt x="72" y="1059"/>
                      <a:pt x="92" y="1059"/>
                    </a:cubicBezTo>
                    <a:cubicBezTo>
                      <a:pt x="115" y="1059"/>
                      <a:pt x="138" y="1050"/>
                      <a:pt x="155" y="1033"/>
                    </a:cubicBezTo>
                    <a:cubicBezTo>
                      <a:pt x="1043" y="145"/>
                      <a:pt x="1043" y="145"/>
                      <a:pt x="1043" y="145"/>
                    </a:cubicBezTo>
                    <a:cubicBezTo>
                      <a:pt x="1076" y="112"/>
                      <a:pt x="1078" y="60"/>
                      <a:pt x="1048" y="30"/>
                    </a:cubicBezTo>
                    <a:cubicBezTo>
                      <a:pt x="1034" y="16"/>
                      <a:pt x="1015" y="8"/>
                      <a:pt x="99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D3B4912E-E4D4-4E01-8969-2ED3C92947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71038" y="-835025"/>
                <a:ext cx="3013075" cy="2984500"/>
              </a:xfrm>
              <a:custGeom>
                <a:avLst/>
                <a:gdLst>
                  <a:gd name="T0" fmla="*/ 86 w 995"/>
                  <a:gd name="T1" fmla="*/ 987 h 987"/>
                  <a:gd name="T2" fmla="*/ 25 w 995"/>
                  <a:gd name="T3" fmla="*/ 962 h 987"/>
                  <a:gd name="T4" fmla="*/ 0 w 995"/>
                  <a:gd name="T5" fmla="*/ 901 h 987"/>
                  <a:gd name="T6" fmla="*/ 25 w 995"/>
                  <a:gd name="T7" fmla="*/ 840 h 987"/>
                  <a:gd name="T8" fmla="*/ 840 w 995"/>
                  <a:gd name="T9" fmla="*/ 26 h 987"/>
                  <a:gd name="T10" fmla="*/ 901 w 995"/>
                  <a:gd name="T11" fmla="*/ 0 h 987"/>
                  <a:gd name="T12" fmla="*/ 962 w 995"/>
                  <a:gd name="T13" fmla="*/ 26 h 987"/>
                  <a:gd name="T14" fmla="*/ 962 w 995"/>
                  <a:gd name="T15" fmla="*/ 147 h 987"/>
                  <a:gd name="T16" fmla="*/ 147 w 995"/>
                  <a:gd name="T17" fmla="*/ 962 h 987"/>
                  <a:gd name="T18" fmla="*/ 86 w 995"/>
                  <a:gd name="T19" fmla="*/ 987 h 987"/>
                  <a:gd name="T20" fmla="*/ 901 w 995"/>
                  <a:gd name="T21" fmla="*/ 8 h 987"/>
                  <a:gd name="T22" fmla="*/ 846 w 995"/>
                  <a:gd name="T23" fmla="*/ 31 h 987"/>
                  <a:gd name="T24" fmla="*/ 31 w 995"/>
                  <a:gd name="T25" fmla="*/ 846 h 987"/>
                  <a:gd name="T26" fmla="*/ 31 w 995"/>
                  <a:gd name="T27" fmla="*/ 956 h 987"/>
                  <a:gd name="T28" fmla="*/ 86 w 995"/>
                  <a:gd name="T29" fmla="*/ 979 h 987"/>
                  <a:gd name="T30" fmla="*/ 141 w 995"/>
                  <a:gd name="T31" fmla="*/ 956 h 987"/>
                  <a:gd name="T32" fmla="*/ 956 w 995"/>
                  <a:gd name="T33" fmla="*/ 142 h 987"/>
                  <a:gd name="T34" fmla="*/ 979 w 995"/>
                  <a:gd name="T35" fmla="*/ 86 h 987"/>
                  <a:gd name="T36" fmla="*/ 956 w 995"/>
                  <a:gd name="T37" fmla="*/ 31 h 987"/>
                  <a:gd name="T38" fmla="*/ 901 w 995"/>
                  <a:gd name="T39" fmla="*/ 8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5" h="987">
                    <a:moveTo>
                      <a:pt x="86" y="987"/>
                    </a:moveTo>
                    <a:cubicBezTo>
                      <a:pt x="63" y="987"/>
                      <a:pt x="42" y="978"/>
                      <a:pt x="25" y="962"/>
                    </a:cubicBezTo>
                    <a:cubicBezTo>
                      <a:pt x="9" y="946"/>
                      <a:pt x="0" y="924"/>
                      <a:pt x="0" y="901"/>
                    </a:cubicBezTo>
                    <a:cubicBezTo>
                      <a:pt x="0" y="878"/>
                      <a:pt x="9" y="856"/>
                      <a:pt x="25" y="840"/>
                    </a:cubicBezTo>
                    <a:cubicBezTo>
                      <a:pt x="840" y="26"/>
                      <a:pt x="840" y="26"/>
                      <a:pt x="840" y="26"/>
                    </a:cubicBezTo>
                    <a:cubicBezTo>
                      <a:pt x="856" y="9"/>
                      <a:pt x="878" y="0"/>
                      <a:pt x="901" y="0"/>
                    </a:cubicBezTo>
                    <a:cubicBezTo>
                      <a:pt x="924" y="0"/>
                      <a:pt x="945" y="9"/>
                      <a:pt x="962" y="26"/>
                    </a:cubicBezTo>
                    <a:cubicBezTo>
                      <a:pt x="995" y="59"/>
                      <a:pt x="995" y="114"/>
                      <a:pt x="962" y="147"/>
                    </a:cubicBezTo>
                    <a:cubicBezTo>
                      <a:pt x="147" y="962"/>
                      <a:pt x="147" y="962"/>
                      <a:pt x="147" y="962"/>
                    </a:cubicBezTo>
                    <a:cubicBezTo>
                      <a:pt x="131" y="978"/>
                      <a:pt x="109" y="987"/>
                      <a:pt x="86" y="987"/>
                    </a:cubicBezTo>
                    <a:close/>
                    <a:moveTo>
                      <a:pt x="901" y="8"/>
                    </a:moveTo>
                    <a:cubicBezTo>
                      <a:pt x="880" y="8"/>
                      <a:pt x="860" y="17"/>
                      <a:pt x="846" y="31"/>
                    </a:cubicBezTo>
                    <a:cubicBezTo>
                      <a:pt x="31" y="846"/>
                      <a:pt x="31" y="846"/>
                      <a:pt x="31" y="846"/>
                    </a:cubicBezTo>
                    <a:cubicBezTo>
                      <a:pt x="1" y="876"/>
                      <a:pt x="1" y="926"/>
                      <a:pt x="31" y="956"/>
                    </a:cubicBezTo>
                    <a:cubicBezTo>
                      <a:pt x="46" y="971"/>
                      <a:pt x="65" y="979"/>
                      <a:pt x="86" y="979"/>
                    </a:cubicBezTo>
                    <a:cubicBezTo>
                      <a:pt x="107" y="979"/>
                      <a:pt x="127" y="971"/>
                      <a:pt x="141" y="956"/>
                    </a:cubicBezTo>
                    <a:cubicBezTo>
                      <a:pt x="956" y="142"/>
                      <a:pt x="956" y="142"/>
                      <a:pt x="956" y="142"/>
                    </a:cubicBezTo>
                    <a:cubicBezTo>
                      <a:pt x="971" y="127"/>
                      <a:pt x="979" y="107"/>
                      <a:pt x="979" y="86"/>
                    </a:cubicBezTo>
                    <a:cubicBezTo>
                      <a:pt x="979" y="66"/>
                      <a:pt x="971" y="46"/>
                      <a:pt x="956" y="31"/>
                    </a:cubicBezTo>
                    <a:cubicBezTo>
                      <a:pt x="941" y="17"/>
                      <a:pt x="922" y="8"/>
                      <a:pt x="9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33A11B60-8FAF-4D9B-9F08-1DC164D8BE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2763" y="101600"/>
                <a:ext cx="3013075" cy="2981325"/>
              </a:xfrm>
              <a:custGeom>
                <a:avLst/>
                <a:gdLst>
                  <a:gd name="T0" fmla="*/ 86 w 995"/>
                  <a:gd name="T1" fmla="*/ 986 h 986"/>
                  <a:gd name="T2" fmla="*/ 25 w 995"/>
                  <a:gd name="T3" fmla="*/ 961 h 986"/>
                  <a:gd name="T4" fmla="*/ 0 w 995"/>
                  <a:gd name="T5" fmla="*/ 900 h 986"/>
                  <a:gd name="T6" fmla="*/ 25 w 995"/>
                  <a:gd name="T7" fmla="*/ 840 h 986"/>
                  <a:gd name="T8" fmla="*/ 840 w 995"/>
                  <a:gd name="T9" fmla="*/ 25 h 986"/>
                  <a:gd name="T10" fmla="*/ 901 w 995"/>
                  <a:gd name="T11" fmla="*/ 0 h 986"/>
                  <a:gd name="T12" fmla="*/ 962 w 995"/>
                  <a:gd name="T13" fmla="*/ 25 h 986"/>
                  <a:gd name="T14" fmla="*/ 962 w 995"/>
                  <a:gd name="T15" fmla="*/ 147 h 986"/>
                  <a:gd name="T16" fmla="*/ 147 w 995"/>
                  <a:gd name="T17" fmla="*/ 961 h 986"/>
                  <a:gd name="T18" fmla="*/ 86 w 995"/>
                  <a:gd name="T19" fmla="*/ 986 h 986"/>
                  <a:gd name="T20" fmla="*/ 901 w 995"/>
                  <a:gd name="T21" fmla="*/ 8 h 986"/>
                  <a:gd name="T22" fmla="*/ 846 w 995"/>
                  <a:gd name="T23" fmla="*/ 31 h 986"/>
                  <a:gd name="T24" fmla="*/ 31 w 995"/>
                  <a:gd name="T25" fmla="*/ 845 h 986"/>
                  <a:gd name="T26" fmla="*/ 8 w 995"/>
                  <a:gd name="T27" fmla="*/ 900 h 986"/>
                  <a:gd name="T28" fmla="*/ 31 w 995"/>
                  <a:gd name="T29" fmla="*/ 955 h 986"/>
                  <a:gd name="T30" fmla="*/ 86 w 995"/>
                  <a:gd name="T31" fmla="*/ 978 h 986"/>
                  <a:gd name="T32" fmla="*/ 141 w 995"/>
                  <a:gd name="T33" fmla="*/ 955 h 986"/>
                  <a:gd name="T34" fmla="*/ 956 w 995"/>
                  <a:gd name="T35" fmla="*/ 141 h 986"/>
                  <a:gd name="T36" fmla="*/ 956 w 995"/>
                  <a:gd name="T37" fmla="*/ 31 h 986"/>
                  <a:gd name="T38" fmla="*/ 901 w 995"/>
                  <a:gd name="T39" fmla="*/ 8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5" h="986">
                    <a:moveTo>
                      <a:pt x="86" y="986"/>
                    </a:moveTo>
                    <a:cubicBezTo>
                      <a:pt x="63" y="986"/>
                      <a:pt x="42" y="977"/>
                      <a:pt x="25" y="961"/>
                    </a:cubicBezTo>
                    <a:cubicBezTo>
                      <a:pt x="9" y="945"/>
                      <a:pt x="0" y="923"/>
                      <a:pt x="0" y="900"/>
                    </a:cubicBezTo>
                    <a:cubicBezTo>
                      <a:pt x="0" y="877"/>
                      <a:pt x="9" y="856"/>
                      <a:pt x="25" y="840"/>
                    </a:cubicBezTo>
                    <a:cubicBezTo>
                      <a:pt x="840" y="25"/>
                      <a:pt x="840" y="25"/>
                      <a:pt x="840" y="25"/>
                    </a:cubicBezTo>
                    <a:cubicBezTo>
                      <a:pt x="856" y="9"/>
                      <a:pt x="878" y="0"/>
                      <a:pt x="901" y="0"/>
                    </a:cubicBezTo>
                    <a:cubicBezTo>
                      <a:pt x="924" y="0"/>
                      <a:pt x="945" y="9"/>
                      <a:pt x="962" y="25"/>
                    </a:cubicBezTo>
                    <a:cubicBezTo>
                      <a:pt x="995" y="58"/>
                      <a:pt x="995" y="113"/>
                      <a:pt x="962" y="147"/>
                    </a:cubicBezTo>
                    <a:cubicBezTo>
                      <a:pt x="147" y="961"/>
                      <a:pt x="147" y="961"/>
                      <a:pt x="147" y="961"/>
                    </a:cubicBezTo>
                    <a:cubicBezTo>
                      <a:pt x="131" y="977"/>
                      <a:pt x="109" y="986"/>
                      <a:pt x="86" y="986"/>
                    </a:cubicBezTo>
                    <a:close/>
                    <a:moveTo>
                      <a:pt x="901" y="8"/>
                    </a:moveTo>
                    <a:cubicBezTo>
                      <a:pt x="880" y="8"/>
                      <a:pt x="860" y="16"/>
                      <a:pt x="846" y="31"/>
                    </a:cubicBezTo>
                    <a:cubicBezTo>
                      <a:pt x="31" y="845"/>
                      <a:pt x="31" y="845"/>
                      <a:pt x="31" y="845"/>
                    </a:cubicBezTo>
                    <a:cubicBezTo>
                      <a:pt x="16" y="860"/>
                      <a:pt x="8" y="879"/>
                      <a:pt x="8" y="900"/>
                    </a:cubicBezTo>
                    <a:cubicBezTo>
                      <a:pt x="8" y="921"/>
                      <a:pt x="16" y="941"/>
                      <a:pt x="31" y="955"/>
                    </a:cubicBezTo>
                    <a:cubicBezTo>
                      <a:pt x="46" y="970"/>
                      <a:pt x="65" y="978"/>
                      <a:pt x="86" y="978"/>
                    </a:cubicBezTo>
                    <a:cubicBezTo>
                      <a:pt x="107" y="978"/>
                      <a:pt x="127" y="970"/>
                      <a:pt x="141" y="955"/>
                    </a:cubicBezTo>
                    <a:cubicBezTo>
                      <a:pt x="956" y="141"/>
                      <a:pt x="956" y="141"/>
                      <a:pt x="956" y="141"/>
                    </a:cubicBezTo>
                    <a:cubicBezTo>
                      <a:pt x="986" y="110"/>
                      <a:pt x="986" y="61"/>
                      <a:pt x="956" y="31"/>
                    </a:cubicBezTo>
                    <a:cubicBezTo>
                      <a:pt x="941" y="16"/>
                      <a:pt x="922" y="8"/>
                      <a:pt x="9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22B3069-BE2E-43E4-96DE-0A3851E70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2225" y="244475"/>
                <a:ext cx="1543050" cy="1538288"/>
              </a:xfrm>
              <a:custGeom>
                <a:avLst/>
                <a:gdLst>
                  <a:gd name="T0" fmla="*/ 11 w 972"/>
                  <a:gd name="T1" fmla="*/ 969 h 969"/>
                  <a:gd name="T2" fmla="*/ 0 w 972"/>
                  <a:gd name="T3" fmla="*/ 958 h 969"/>
                  <a:gd name="T4" fmla="*/ 961 w 972"/>
                  <a:gd name="T5" fmla="*/ 0 h 969"/>
                  <a:gd name="T6" fmla="*/ 972 w 972"/>
                  <a:gd name="T7" fmla="*/ 11 h 969"/>
                  <a:gd name="T8" fmla="*/ 11 w 972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2" h="969">
                    <a:moveTo>
                      <a:pt x="11" y="969"/>
                    </a:moveTo>
                    <a:lnTo>
                      <a:pt x="0" y="958"/>
                    </a:lnTo>
                    <a:lnTo>
                      <a:pt x="961" y="0"/>
                    </a:lnTo>
                    <a:lnTo>
                      <a:pt x="972" y="11"/>
                    </a:lnTo>
                    <a:lnTo>
                      <a:pt x="11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5C45861D-4B7F-4F89-AF74-15AF0241C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5238" y="-523875"/>
                <a:ext cx="1544637" cy="1538288"/>
              </a:xfrm>
              <a:custGeom>
                <a:avLst/>
                <a:gdLst>
                  <a:gd name="T0" fmla="*/ 12 w 973"/>
                  <a:gd name="T1" fmla="*/ 969 h 969"/>
                  <a:gd name="T2" fmla="*/ 0 w 973"/>
                  <a:gd name="T3" fmla="*/ 958 h 969"/>
                  <a:gd name="T4" fmla="*/ 961 w 973"/>
                  <a:gd name="T5" fmla="*/ 0 h 969"/>
                  <a:gd name="T6" fmla="*/ 973 w 973"/>
                  <a:gd name="T7" fmla="*/ 12 h 969"/>
                  <a:gd name="T8" fmla="*/ 12 w 973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3" h="969">
                    <a:moveTo>
                      <a:pt x="12" y="969"/>
                    </a:moveTo>
                    <a:lnTo>
                      <a:pt x="0" y="958"/>
                    </a:lnTo>
                    <a:lnTo>
                      <a:pt x="961" y="0"/>
                    </a:lnTo>
                    <a:lnTo>
                      <a:pt x="973" y="12"/>
                    </a:lnTo>
                    <a:lnTo>
                      <a:pt x="12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94936006-660E-4E1D-A3F0-D3A6FDD23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188" y="712788"/>
                <a:ext cx="1541462" cy="1538288"/>
              </a:xfrm>
              <a:custGeom>
                <a:avLst/>
                <a:gdLst>
                  <a:gd name="T0" fmla="*/ 12 w 971"/>
                  <a:gd name="T1" fmla="*/ 969 h 969"/>
                  <a:gd name="T2" fmla="*/ 0 w 971"/>
                  <a:gd name="T3" fmla="*/ 958 h 969"/>
                  <a:gd name="T4" fmla="*/ 960 w 971"/>
                  <a:gd name="T5" fmla="*/ 0 h 969"/>
                  <a:gd name="T6" fmla="*/ 971 w 971"/>
                  <a:gd name="T7" fmla="*/ 9 h 969"/>
                  <a:gd name="T8" fmla="*/ 12 w 971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1" h="969">
                    <a:moveTo>
                      <a:pt x="12" y="969"/>
                    </a:moveTo>
                    <a:lnTo>
                      <a:pt x="0" y="958"/>
                    </a:lnTo>
                    <a:lnTo>
                      <a:pt x="960" y="0"/>
                    </a:lnTo>
                    <a:lnTo>
                      <a:pt x="971" y="9"/>
                    </a:lnTo>
                    <a:lnTo>
                      <a:pt x="12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</p:grpSp>
      <p:sp>
        <p:nvSpPr>
          <p:cNvPr id="74" name="Picture Placeholder 9">
            <a:extLst>
              <a:ext uri="{FF2B5EF4-FFF2-40B4-BE49-F238E27FC236}">
                <a16:creationId xmlns:a16="http://schemas.microsoft.com/office/drawing/2014/main" id="{275A0EA8-9CC1-4455-8990-4187F6B4F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5566" y="1664009"/>
            <a:ext cx="3846877" cy="4429060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24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(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263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81">
          <p15:clr>
            <a:srgbClr val="FBAE40"/>
          </p15:clr>
        </p15:guide>
        <p15:guide id="4" pos="69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0D41-4CD7-58BF-1D42-5D199DC3F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D4771-B881-958F-7078-28C8F63AE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7A029-5DF0-4123-EAD9-8ECC0BE9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47CA2-C1C2-1EA6-09D2-455E65F6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36654-4847-93B9-C7EC-B2958C6A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5601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1FE8-7F2D-5083-CDDA-5AAED269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05241-D26E-74F6-1560-904FA6D70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30B96-7F33-8FB9-B94A-CC84168C5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9899F-A983-8E45-565B-54CD70D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F94B8-B87F-4AB9-9DF9-E0FEBB72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0946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A022-9D78-DC71-463F-6553D5C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8A594-E3E3-D29C-630A-8A953FCE7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2E5B-749A-E759-5318-11B3D3CF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24C91-32C3-6A8D-DCC4-96BAC7E6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6661-9F4B-9C30-D5E4-D726A5C9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6173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B919B-305C-A5E4-5B69-B131F2F1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3FB85-F8EB-6FBB-8903-6F0221D50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1F8D7-5785-C8F6-90AA-12690745F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3B58B-1484-DE7F-E8F1-406A1F49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B3F0-1913-2944-E7FF-9AB8C215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A8793-EE0A-F187-77F6-AE27B6CC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971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210F2-D4DF-6A61-13CE-575AB86A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DE0D-648B-3544-A6B4-44CAB6219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A0A48-C5A4-6432-1EEE-D2085AF0A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70FDD-6A4F-793D-AA9A-D09B04903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67C019-0E75-B5FF-FD62-1E0750E1E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14543E-02F7-D7EE-CD4E-15F42B36C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B0B9D-8939-D126-4AB8-118164E3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BD4DAC-9F53-0479-B27B-4480B970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6228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FCA7-4A9F-C728-09DD-2ACC20E8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FC4B4-C21F-40E3-A2AB-9EB6E200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0B266-C8E2-1310-AC10-12D44074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11F9E-A342-D6DA-2383-C4664DC2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0533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74C5C-0398-3CD4-20BA-7CFD3211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2D615-3296-1D40-56E8-7B9FBC6A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04E2-33CF-9CA6-12E1-EA11734F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0815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CE83B-F7BE-4720-B7A7-E81D067A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79A4-F919-FDB1-A271-52949C98D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3966D-591D-B1A5-2FC7-E68C12850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CB54C-854D-15A0-31B0-07C3D862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2A58E-771B-BEBF-7C56-3AA16D28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27DA3-395A-2C94-A46A-47C846D0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267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60CCE-B586-4D0F-BF25-BFB681E4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B1417-F949-478A-A347-C50B9B3B2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4D00A-8820-4F7A-909D-62A112131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D43EA-1C58-4488-8A00-6A7F3AA3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DE62D-B7D4-447C-97BF-014E086D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B9BA3-8AC3-45C0-8524-99768B95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54629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C753-D61F-DE7B-FC09-CFDA6483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3A8C3-8EF4-58EF-25CE-17F900149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31AFE-C131-8792-9532-D6681DA8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A1C00-CF84-66BA-EE9A-12CE0D5E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E777B-A85A-4698-F82E-45FFF27F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AF6F8-CAFA-DECD-5345-DEB0BF04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8515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CDC2-537D-29AE-1017-4A5335CE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7C2B6-872B-DD2B-16ED-00E0C972F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7EDD-F57F-0021-331B-C805ED4E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89BD7-E2C7-D275-6C17-DDB53E25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3658F-595D-45F1-9E9D-2CFA0B8B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6579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BB8FD6-0D1B-DC82-0F4E-5D298BF79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B0F2C-6C40-C030-77E4-F56580490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1F64-31E8-94AB-2C82-C91CEA541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4B661-2B66-C63F-5AD0-5D546413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B627-20DA-E32E-FC19-A81B4B38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6235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EF862E0-43D4-4394-B432-9783ED7BCE1F}"/>
              </a:ext>
            </a:extLst>
          </p:cNvPr>
          <p:cNvGrpSpPr/>
          <p:nvPr userDrawn="1"/>
        </p:nvGrpSpPr>
        <p:grpSpPr>
          <a:xfrm>
            <a:off x="-707326" y="5394960"/>
            <a:ext cx="2128994" cy="2049780"/>
            <a:chOff x="-704710" y="5397479"/>
            <a:chExt cx="2123762" cy="204474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F8A77D2-0352-459B-A24F-F3CD5E186897}"/>
                </a:ext>
              </a:extLst>
            </p:cNvPr>
            <p:cNvGrpSpPr/>
            <p:nvPr/>
          </p:nvGrpSpPr>
          <p:grpSpPr>
            <a:xfrm>
              <a:off x="105304" y="5429585"/>
              <a:ext cx="420353" cy="420353"/>
              <a:chOff x="722313" y="5600700"/>
              <a:chExt cx="819150" cy="819150"/>
            </a:xfrm>
            <a:solidFill>
              <a:schemeClr val="tx1">
                <a:lumMod val="65000"/>
                <a:lumOff val="35000"/>
                <a:alpha val="5000"/>
              </a:schemeClr>
            </a:solidFill>
          </p:grpSpPr>
          <p:sp>
            <p:nvSpPr>
              <p:cNvPr id="38" name="Oval 110">
                <a:extLst>
                  <a:ext uri="{FF2B5EF4-FFF2-40B4-BE49-F238E27FC236}">
                    <a16:creationId xmlns:a16="http://schemas.microsoft.com/office/drawing/2014/main" id="{3C949D5B-2601-450C-A51B-C19E18B0C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9" name="Oval 111">
                <a:extLst>
                  <a:ext uri="{FF2B5EF4-FFF2-40B4-BE49-F238E27FC236}">
                    <a16:creationId xmlns:a16="http://schemas.microsoft.com/office/drawing/2014/main" id="{626BDFC8-7AD9-4E1C-B9E0-E31FC1EF5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0" name="Oval 112">
                <a:extLst>
                  <a:ext uri="{FF2B5EF4-FFF2-40B4-BE49-F238E27FC236}">
                    <a16:creationId xmlns:a16="http://schemas.microsoft.com/office/drawing/2014/main" id="{7BD297EE-5407-4B7E-B392-ECD08A49B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1" name="Oval 113">
                <a:extLst>
                  <a:ext uri="{FF2B5EF4-FFF2-40B4-BE49-F238E27FC236}">
                    <a16:creationId xmlns:a16="http://schemas.microsoft.com/office/drawing/2014/main" id="{2708F611-672F-49F8-9116-AF7AD94C1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600700"/>
                <a:ext cx="57150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2" name="Oval 114">
                <a:extLst>
                  <a:ext uri="{FF2B5EF4-FFF2-40B4-BE49-F238E27FC236}">
                    <a16:creationId xmlns:a16="http://schemas.microsoft.com/office/drawing/2014/main" id="{67D4131E-709D-418A-A739-8BF769E1E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600700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3" name="Oval 115">
                <a:extLst>
                  <a:ext uri="{FF2B5EF4-FFF2-40B4-BE49-F238E27FC236}">
                    <a16:creationId xmlns:a16="http://schemas.microsoft.com/office/drawing/2014/main" id="{1B50BB95-1BC3-4A36-AFA6-C81D45314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4" name="Oval 116">
                <a:extLst>
                  <a:ext uri="{FF2B5EF4-FFF2-40B4-BE49-F238E27FC236}">
                    <a16:creationId xmlns:a16="http://schemas.microsoft.com/office/drawing/2014/main" id="{B40A4B6D-65B9-486F-9A80-AF706E650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5" name="Oval 117">
                <a:extLst>
                  <a:ext uri="{FF2B5EF4-FFF2-40B4-BE49-F238E27FC236}">
                    <a16:creationId xmlns:a16="http://schemas.microsoft.com/office/drawing/2014/main" id="{7CA53D61-618D-4F61-AE5E-2E34975FA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6" name="Oval 118">
                <a:extLst>
                  <a:ext uri="{FF2B5EF4-FFF2-40B4-BE49-F238E27FC236}">
                    <a16:creationId xmlns:a16="http://schemas.microsoft.com/office/drawing/2014/main" id="{8043C29D-96E6-4048-96F6-83CBB8B90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792788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7" name="Oval 119">
                <a:extLst>
                  <a:ext uri="{FF2B5EF4-FFF2-40B4-BE49-F238E27FC236}">
                    <a16:creationId xmlns:a16="http://schemas.microsoft.com/office/drawing/2014/main" id="{8469BCCC-7F6D-4B23-B421-AE5CDBC45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792788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8" name="Oval 120">
                <a:extLst>
                  <a:ext uri="{FF2B5EF4-FFF2-40B4-BE49-F238E27FC236}">
                    <a16:creationId xmlns:a16="http://schemas.microsoft.com/office/drawing/2014/main" id="{B6EE5906-1F7B-4BBA-B7A7-2BC77B438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9" name="Oval 121">
                <a:extLst>
                  <a:ext uri="{FF2B5EF4-FFF2-40B4-BE49-F238E27FC236}">
                    <a16:creationId xmlns:a16="http://schemas.microsoft.com/office/drawing/2014/main" id="{06A9E6BE-80B1-4552-A9E9-42EF8CB67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0" name="Oval 122">
                <a:extLst>
                  <a:ext uri="{FF2B5EF4-FFF2-40B4-BE49-F238E27FC236}">
                    <a16:creationId xmlns:a16="http://schemas.microsoft.com/office/drawing/2014/main" id="{9C233AC0-7869-45A4-A14C-C298FA41C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1" name="Oval 123">
                <a:extLst>
                  <a:ext uri="{FF2B5EF4-FFF2-40B4-BE49-F238E27FC236}">
                    <a16:creationId xmlns:a16="http://schemas.microsoft.com/office/drawing/2014/main" id="{73E623A8-E528-4F8A-AFAB-DC30D8323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5981700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2" name="Oval 124">
                <a:extLst>
                  <a:ext uri="{FF2B5EF4-FFF2-40B4-BE49-F238E27FC236}">
                    <a16:creationId xmlns:a16="http://schemas.microsoft.com/office/drawing/2014/main" id="{E1A96939-AFB2-4FE2-946C-B91428F0A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5981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3" name="Oval 125">
                <a:extLst>
                  <a:ext uri="{FF2B5EF4-FFF2-40B4-BE49-F238E27FC236}">
                    <a16:creationId xmlns:a16="http://schemas.microsoft.com/office/drawing/2014/main" id="{6D423A25-992D-453E-967F-E46C757AA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4" name="Oval 126">
                <a:extLst>
                  <a:ext uri="{FF2B5EF4-FFF2-40B4-BE49-F238E27FC236}">
                    <a16:creationId xmlns:a16="http://schemas.microsoft.com/office/drawing/2014/main" id="{18F80617-57F6-45D7-8A17-CDC17EA4E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5" name="Oval 127">
                <a:extLst>
                  <a:ext uri="{FF2B5EF4-FFF2-40B4-BE49-F238E27FC236}">
                    <a16:creationId xmlns:a16="http://schemas.microsoft.com/office/drawing/2014/main" id="{70584BDB-96FD-46F0-8F8A-D7288BABE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6" name="Oval 128">
                <a:extLst>
                  <a:ext uri="{FF2B5EF4-FFF2-40B4-BE49-F238E27FC236}">
                    <a16:creationId xmlns:a16="http://schemas.microsoft.com/office/drawing/2014/main" id="{A304E112-2F1D-4C3C-8BB0-5006FF8E8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6175375"/>
                <a:ext cx="57150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7" name="Oval 129">
                <a:extLst>
                  <a:ext uri="{FF2B5EF4-FFF2-40B4-BE49-F238E27FC236}">
                    <a16:creationId xmlns:a16="http://schemas.microsoft.com/office/drawing/2014/main" id="{32A25107-55B5-45D4-9E74-A49CE7F8D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6175375"/>
                <a:ext cx="55563" cy="55562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8" name="Oval 130">
                <a:extLst>
                  <a:ext uri="{FF2B5EF4-FFF2-40B4-BE49-F238E27FC236}">
                    <a16:creationId xmlns:a16="http://schemas.microsoft.com/office/drawing/2014/main" id="{2E8E5EA4-BE4D-441D-B974-4EA80A6D0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13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9" name="Oval 131">
                <a:extLst>
                  <a:ext uri="{FF2B5EF4-FFF2-40B4-BE49-F238E27FC236}">
                    <a16:creationId xmlns:a16="http://schemas.microsoft.com/office/drawing/2014/main" id="{BB7E29AB-343E-4559-9243-9CCA9828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0" name="Oval 132">
                <a:extLst>
                  <a:ext uri="{FF2B5EF4-FFF2-40B4-BE49-F238E27FC236}">
                    <a16:creationId xmlns:a16="http://schemas.microsoft.com/office/drawing/2014/main" id="{03A3E5B8-EBB8-40CB-9D25-194BD9934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313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1" name="Oval 133">
                <a:extLst>
                  <a:ext uri="{FF2B5EF4-FFF2-40B4-BE49-F238E27FC236}">
                    <a16:creationId xmlns:a16="http://schemas.microsoft.com/office/drawing/2014/main" id="{210B511A-259A-4CD8-B707-26808C3E3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0" y="6362700"/>
                <a:ext cx="57150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2" name="Oval 134">
                <a:extLst>
                  <a:ext uri="{FF2B5EF4-FFF2-40B4-BE49-F238E27FC236}">
                    <a16:creationId xmlns:a16="http://schemas.microsoft.com/office/drawing/2014/main" id="{3AD30732-E6D5-4FE5-85FE-F97D259B4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900" y="6362700"/>
                <a:ext cx="55563" cy="57150"/>
              </a:xfrm>
              <a:prstGeom prst="ellipse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8D385B-2C03-4E76-8F62-4BF5C618139C}"/>
                </a:ext>
              </a:extLst>
            </p:cNvPr>
            <p:cNvGrpSpPr/>
            <p:nvPr/>
          </p:nvGrpSpPr>
          <p:grpSpPr>
            <a:xfrm>
              <a:off x="-704710" y="5397479"/>
              <a:ext cx="2123762" cy="2044742"/>
              <a:chOff x="9547226" y="-835025"/>
              <a:chExt cx="4138612" cy="3984625"/>
            </a:xfrm>
            <a:solidFill>
              <a:schemeClr val="tx1">
                <a:lumMod val="65000"/>
                <a:lumOff val="35000"/>
                <a:alpha val="5000"/>
              </a:schemeClr>
            </a:solidFill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FAC6866F-E13F-4EC9-95D0-CAAA0C0EF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47226" y="-79375"/>
                <a:ext cx="3263900" cy="3228975"/>
              </a:xfrm>
              <a:custGeom>
                <a:avLst/>
                <a:gdLst>
                  <a:gd name="T0" fmla="*/ 92 w 1078"/>
                  <a:gd name="T1" fmla="*/ 1068 h 1068"/>
                  <a:gd name="T2" fmla="*/ 33 w 1078"/>
                  <a:gd name="T3" fmla="*/ 1044 h 1068"/>
                  <a:gd name="T4" fmla="*/ 39 w 1078"/>
                  <a:gd name="T5" fmla="*/ 917 h 1068"/>
                  <a:gd name="T6" fmla="*/ 927 w 1078"/>
                  <a:gd name="T7" fmla="*/ 29 h 1068"/>
                  <a:gd name="T8" fmla="*/ 995 w 1078"/>
                  <a:gd name="T9" fmla="*/ 0 h 1068"/>
                  <a:gd name="T10" fmla="*/ 1054 w 1078"/>
                  <a:gd name="T11" fmla="*/ 24 h 1068"/>
                  <a:gd name="T12" fmla="*/ 1077 w 1078"/>
                  <a:gd name="T13" fmla="*/ 86 h 1068"/>
                  <a:gd name="T14" fmla="*/ 1048 w 1078"/>
                  <a:gd name="T15" fmla="*/ 151 h 1068"/>
                  <a:gd name="T16" fmla="*/ 160 w 1078"/>
                  <a:gd name="T17" fmla="*/ 1039 h 1068"/>
                  <a:gd name="T18" fmla="*/ 92 w 1078"/>
                  <a:gd name="T19" fmla="*/ 1068 h 1068"/>
                  <a:gd name="T20" fmla="*/ 995 w 1078"/>
                  <a:gd name="T21" fmla="*/ 8 h 1068"/>
                  <a:gd name="T22" fmla="*/ 932 w 1078"/>
                  <a:gd name="T23" fmla="*/ 35 h 1068"/>
                  <a:gd name="T24" fmla="*/ 44 w 1078"/>
                  <a:gd name="T25" fmla="*/ 923 h 1068"/>
                  <a:gd name="T26" fmla="*/ 39 w 1078"/>
                  <a:gd name="T27" fmla="*/ 1038 h 1068"/>
                  <a:gd name="T28" fmla="*/ 92 w 1078"/>
                  <a:gd name="T29" fmla="*/ 1059 h 1068"/>
                  <a:gd name="T30" fmla="*/ 155 w 1078"/>
                  <a:gd name="T31" fmla="*/ 1033 h 1068"/>
                  <a:gd name="T32" fmla="*/ 1043 w 1078"/>
                  <a:gd name="T33" fmla="*/ 145 h 1068"/>
                  <a:gd name="T34" fmla="*/ 1048 w 1078"/>
                  <a:gd name="T35" fmla="*/ 30 h 1068"/>
                  <a:gd name="T36" fmla="*/ 995 w 1078"/>
                  <a:gd name="T37" fmla="*/ 8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8" h="1068">
                    <a:moveTo>
                      <a:pt x="92" y="1068"/>
                    </a:moveTo>
                    <a:cubicBezTo>
                      <a:pt x="70" y="1068"/>
                      <a:pt x="49" y="1059"/>
                      <a:pt x="33" y="1044"/>
                    </a:cubicBezTo>
                    <a:cubicBezTo>
                      <a:pt x="0" y="1010"/>
                      <a:pt x="2" y="953"/>
                      <a:pt x="39" y="917"/>
                    </a:cubicBezTo>
                    <a:cubicBezTo>
                      <a:pt x="927" y="29"/>
                      <a:pt x="927" y="29"/>
                      <a:pt x="927" y="29"/>
                    </a:cubicBezTo>
                    <a:cubicBezTo>
                      <a:pt x="945" y="10"/>
                      <a:pt x="970" y="0"/>
                      <a:pt x="995" y="0"/>
                    </a:cubicBezTo>
                    <a:cubicBezTo>
                      <a:pt x="1017" y="0"/>
                      <a:pt x="1038" y="8"/>
                      <a:pt x="1054" y="24"/>
                    </a:cubicBezTo>
                    <a:cubicBezTo>
                      <a:pt x="1070" y="40"/>
                      <a:pt x="1078" y="62"/>
                      <a:pt x="1077" y="86"/>
                    </a:cubicBezTo>
                    <a:cubicBezTo>
                      <a:pt x="1076" y="110"/>
                      <a:pt x="1066" y="133"/>
                      <a:pt x="1048" y="151"/>
                    </a:cubicBezTo>
                    <a:cubicBezTo>
                      <a:pt x="160" y="1039"/>
                      <a:pt x="160" y="1039"/>
                      <a:pt x="160" y="1039"/>
                    </a:cubicBezTo>
                    <a:cubicBezTo>
                      <a:pt x="142" y="1057"/>
                      <a:pt x="117" y="1068"/>
                      <a:pt x="92" y="1068"/>
                    </a:cubicBezTo>
                    <a:close/>
                    <a:moveTo>
                      <a:pt x="995" y="8"/>
                    </a:moveTo>
                    <a:cubicBezTo>
                      <a:pt x="972" y="8"/>
                      <a:pt x="949" y="18"/>
                      <a:pt x="932" y="35"/>
                    </a:cubicBezTo>
                    <a:cubicBezTo>
                      <a:pt x="44" y="923"/>
                      <a:pt x="44" y="923"/>
                      <a:pt x="44" y="923"/>
                    </a:cubicBezTo>
                    <a:cubicBezTo>
                      <a:pt x="11" y="956"/>
                      <a:pt x="9" y="1008"/>
                      <a:pt x="39" y="1038"/>
                    </a:cubicBezTo>
                    <a:cubicBezTo>
                      <a:pt x="53" y="1052"/>
                      <a:pt x="72" y="1059"/>
                      <a:pt x="92" y="1059"/>
                    </a:cubicBezTo>
                    <a:cubicBezTo>
                      <a:pt x="115" y="1059"/>
                      <a:pt x="138" y="1050"/>
                      <a:pt x="155" y="1033"/>
                    </a:cubicBezTo>
                    <a:cubicBezTo>
                      <a:pt x="1043" y="145"/>
                      <a:pt x="1043" y="145"/>
                      <a:pt x="1043" y="145"/>
                    </a:cubicBezTo>
                    <a:cubicBezTo>
                      <a:pt x="1076" y="112"/>
                      <a:pt x="1078" y="60"/>
                      <a:pt x="1048" y="30"/>
                    </a:cubicBezTo>
                    <a:cubicBezTo>
                      <a:pt x="1034" y="16"/>
                      <a:pt x="1015" y="8"/>
                      <a:pt x="99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D3B4912E-E4D4-4E01-8969-2ED3C92947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71038" y="-835025"/>
                <a:ext cx="3013075" cy="2984500"/>
              </a:xfrm>
              <a:custGeom>
                <a:avLst/>
                <a:gdLst>
                  <a:gd name="T0" fmla="*/ 86 w 995"/>
                  <a:gd name="T1" fmla="*/ 987 h 987"/>
                  <a:gd name="T2" fmla="*/ 25 w 995"/>
                  <a:gd name="T3" fmla="*/ 962 h 987"/>
                  <a:gd name="T4" fmla="*/ 0 w 995"/>
                  <a:gd name="T5" fmla="*/ 901 h 987"/>
                  <a:gd name="T6" fmla="*/ 25 w 995"/>
                  <a:gd name="T7" fmla="*/ 840 h 987"/>
                  <a:gd name="T8" fmla="*/ 840 w 995"/>
                  <a:gd name="T9" fmla="*/ 26 h 987"/>
                  <a:gd name="T10" fmla="*/ 901 w 995"/>
                  <a:gd name="T11" fmla="*/ 0 h 987"/>
                  <a:gd name="T12" fmla="*/ 962 w 995"/>
                  <a:gd name="T13" fmla="*/ 26 h 987"/>
                  <a:gd name="T14" fmla="*/ 962 w 995"/>
                  <a:gd name="T15" fmla="*/ 147 h 987"/>
                  <a:gd name="T16" fmla="*/ 147 w 995"/>
                  <a:gd name="T17" fmla="*/ 962 h 987"/>
                  <a:gd name="T18" fmla="*/ 86 w 995"/>
                  <a:gd name="T19" fmla="*/ 987 h 987"/>
                  <a:gd name="T20" fmla="*/ 901 w 995"/>
                  <a:gd name="T21" fmla="*/ 8 h 987"/>
                  <a:gd name="T22" fmla="*/ 846 w 995"/>
                  <a:gd name="T23" fmla="*/ 31 h 987"/>
                  <a:gd name="T24" fmla="*/ 31 w 995"/>
                  <a:gd name="T25" fmla="*/ 846 h 987"/>
                  <a:gd name="T26" fmla="*/ 31 w 995"/>
                  <a:gd name="T27" fmla="*/ 956 h 987"/>
                  <a:gd name="T28" fmla="*/ 86 w 995"/>
                  <a:gd name="T29" fmla="*/ 979 h 987"/>
                  <a:gd name="T30" fmla="*/ 141 w 995"/>
                  <a:gd name="T31" fmla="*/ 956 h 987"/>
                  <a:gd name="T32" fmla="*/ 956 w 995"/>
                  <a:gd name="T33" fmla="*/ 142 h 987"/>
                  <a:gd name="T34" fmla="*/ 979 w 995"/>
                  <a:gd name="T35" fmla="*/ 86 h 987"/>
                  <a:gd name="T36" fmla="*/ 956 w 995"/>
                  <a:gd name="T37" fmla="*/ 31 h 987"/>
                  <a:gd name="T38" fmla="*/ 901 w 995"/>
                  <a:gd name="T39" fmla="*/ 8 h 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5" h="987">
                    <a:moveTo>
                      <a:pt x="86" y="987"/>
                    </a:moveTo>
                    <a:cubicBezTo>
                      <a:pt x="63" y="987"/>
                      <a:pt x="42" y="978"/>
                      <a:pt x="25" y="962"/>
                    </a:cubicBezTo>
                    <a:cubicBezTo>
                      <a:pt x="9" y="946"/>
                      <a:pt x="0" y="924"/>
                      <a:pt x="0" y="901"/>
                    </a:cubicBezTo>
                    <a:cubicBezTo>
                      <a:pt x="0" y="878"/>
                      <a:pt x="9" y="856"/>
                      <a:pt x="25" y="840"/>
                    </a:cubicBezTo>
                    <a:cubicBezTo>
                      <a:pt x="840" y="26"/>
                      <a:pt x="840" y="26"/>
                      <a:pt x="840" y="26"/>
                    </a:cubicBezTo>
                    <a:cubicBezTo>
                      <a:pt x="856" y="9"/>
                      <a:pt x="878" y="0"/>
                      <a:pt x="901" y="0"/>
                    </a:cubicBezTo>
                    <a:cubicBezTo>
                      <a:pt x="924" y="0"/>
                      <a:pt x="945" y="9"/>
                      <a:pt x="962" y="26"/>
                    </a:cubicBezTo>
                    <a:cubicBezTo>
                      <a:pt x="995" y="59"/>
                      <a:pt x="995" y="114"/>
                      <a:pt x="962" y="147"/>
                    </a:cubicBezTo>
                    <a:cubicBezTo>
                      <a:pt x="147" y="962"/>
                      <a:pt x="147" y="962"/>
                      <a:pt x="147" y="962"/>
                    </a:cubicBezTo>
                    <a:cubicBezTo>
                      <a:pt x="131" y="978"/>
                      <a:pt x="109" y="987"/>
                      <a:pt x="86" y="987"/>
                    </a:cubicBezTo>
                    <a:close/>
                    <a:moveTo>
                      <a:pt x="901" y="8"/>
                    </a:moveTo>
                    <a:cubicBezTo>
                      <a:pt x="880" y="8"/>
                      <a:pt x="860" y="17"/>
                      <a:pt x="846" y="31"/>
                    </a:cubicBezTo>
                    <a:cubicBezTo>
                      <a:pt x="31" y="846"/>
                      <a:pt x="31" y="846"/>
                      <a:pt x="31" y="846"/>
                    </a:cubicBezTo>
                    <a:cubicBezTo>
                      <a:pt x="1" y="876"/>
                      <a:pt x="1" y="926"/>
                      <a:pt x="31" y="956"/>
                    </a:cubicBezTo>
                    <a:cubicBezTo>
                      <a:pt x="46" y="971"/>
                      <a:pt x="65" y="979"/>
                      <a:pt x="86" y="979"/>
                    </a:cubicBezTo>
                    <a:cubicBezTo>
                      <a:pt x="107" y="979"/>
                      <a:pt x="127" y="971"/>
                      <a:pt x="141" y="956"/>
                    </a:cubicBezTo>
                    <a:cubicBezTo>
                      <a:pt x="956" y="142"/>
                      <a:pt x="956" y="142"/>
                      <a:pt x="956" y="142"/>
                    </a:cubicBezTo>
                    <a:cubicBezTo>
                      <a:pt x="971" y="127"/>
                      <a:pt x="979" y="107"/>
                      <a:pt x="979" y="86"/>
                    </a:cubicBezTo>
                    <a:cubicBezTo>
                      <a:pt x="979" y="66"/>
                      <a:pt x="971" y="46"/>
                      <a:pt x="956" y="31"/>
                    </a:cubicBezTo>
                    <a:cubicBezTo>
                      <a:pt x="941" y="17"/>
                      <a:pt x="922" y="8"/>
                      <a:pt x="9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33A11B60-8FAF-4D9B-9F08-1DC164D8BE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72763" y="101600"/>
                <a:ext cx="3013075" cy="2981325"/>
              </a:xfrm>
              <a:custGeom>
                <a:avLst/>
                <a:gdLst>
                  <a:gd name="T0" fmla="*/ 86 w 995"/>
                  <a:gd name="T1" fmla="*/ 986 h 986"/>
                  <a:gd name="T2" fmla="*/ 25 w 995"/>
                  <a:gd name="T3" fmla="*/ 961 h 986"/>
                  <a:gd name="T4" fmla="*/ 0 w 995"/>
                  <a:gd name="T5" fmla="*/ 900 h 986"/>
                  <a:gd name="T6" fmla="*/ 25 w 995"/>
                  <a:gd name="T7" fmla="*/ 840 h 986"/>
                  <a:gd name="T8" fmla="*/ 840 w 995"/>
                  <a:gd name="T9" fmla="*/ 25 h 986"/>
                  <a:gd name="T10" fmla="*/ 901 w 995"/>
                  <a:gd name="T11" fmla="*/ 0 h 986"/>
                  <a:gd name="T12" fmla="*/ 962 w 995"/>
                  <a:gd name="T13" fmla="*/ 25 h 986"/>
                  <a:gd name="T14" fmla="*/ 962 w 995"/>
                  <a:gd name="T15" fmla="*/ 147 h 986"/>
                  <a:gd name="T16" fmla="*/ 147 w 995"/>
                  <a:gd name="T17" fmla="*/ 961 h 986"/>
                  <a:gd name="T18" fmla="*/ 86 w 995"/>
                  <a:gd name="T19" fmla="*/ 986 h 986"/>
                  <a:gd name="T20" fmla="*/ 901 w 995"/>
                  <a:gd name="T21" fmla="*/ 8 h 986"/>
                  <a:gd name="T22" fmla="*/ 846 w 995"/>
                  <a:gd name="T23" fmla="*/ 31 h 986"/>
                  <a:gd name="T24" fmla="*/ 31 w 995"/>
                  <a:gd name="T25" fmla="*/ 845 h 986"/>
                  <a:gd name="T26" fmla="*/ 8 w 995"/>
                  <a:gd name="T27" fmla="*/ 900 h 986"/>
                  <a:gd name="T28" fmla="*/ 31 w 995"/>
                  <a:gd name="T29" fmla="*/ 955 h 986"/>
                  <a:gd name="T30" fmla="*/ 86 w 995"/>
                  <a:gd name="T31" fmla="*/ 978 h 986"/>
                  <a:gd name="T32" fmla="*/ 141 w 995"/>
                  <a:gd name="T33" fmla="*/ 955 h 986"/>
                  <a:gd name="T34" fmla="*/ 956 w 995"/>
                  <a:gd name="T35" fmla="*/ 141 h 986"/>
                  <a:gd name="T36" fmla="*/ 956 w 995"/>
                  <a:gd name="T37" fmla="*/ 31 h 986"/>
                  <a:gd name="T38" fmla="*/ 901 w 995"/>
                  <a:gd name="T39" fmla="*/ 8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5" h="986">
                    <a:moveTo>
                      <a:pt x="86" y="986"/>
                    </a:moveTo>
                    <a:cubicBezTo>
                      <a:pt x="63" y="986"/>
                      <a:pt x="42" y="977"/>
                      <a:pt x="25" y="961"/>
                    </a:cubicBezTo>
                    <a:cubicBezTo>
                      <a:pt x="9" y="945"/>
                      <a:pt x="0" y="923"/>
                      <a:pt x="0" y="900"/>
                    </a:cubicBezTo>
                    <a:cubicBezTo>
                      <a:pt x="0" y="877"/>
                      <a:pt x="9" y="856"/>
                      <a:pt x="25" y="840"/>
                    </a:cubicBezTo>
                    <a:cubicBezTo>
                      <a:pt x="840" y="25"/>
                      <a:pt x="840" y="25"/>
                      <a:pt x="840" y="25"/>
                    </a:cubicBezTo>
                    <a:cubicBezTo>
                      <a:pt x="856" y="9"/>
                      <a:pt x="878" y="0"/>
                      <a:pt x="901" y="0"/>
                    </a:cubicBezTo>
                    <a:cubicBezTo>
                      <a:pt x="924" y="0"/>
                      <a:pt x="945" y="9"/>
                      <a:pt x="962" y="25"/>
                    </a:cubicBezTo>
                    <a:cubicBezTo>
                      <a:pt x="995" y="58"/>
                      <a:pt x="995" y="113"/>
                      <a:pt x="962" y="147"/>
                    </a:cubicBezTo>
                    <a:cubicBezTo>
                      <a:pt x="147" y="961"/>
                      <a:pt x="147" y="961"/>
                      <a:pt x="147" y="961"/>
                    </a:cubicBezTo>
                    <a:cubicBezTo>
                      <a:pt x="131" y="977"/>
                      <a:pt x="109" y="986"/>
                      <a:pt x="86" y="986"/>
                    </a:cubicBezTo>
                    <a:close/>
                    <a:moveTo>
                      <a:pt x="901" y="8"/>
                    </a:moveTo>
                    <a:cubicBezTo>
                      <a:pt x="880" y="8"/>
                      <a:pt x="860" y="16"/>
                      <a:pt x="846" y="31"/>
                    </a:cubicBezTo>
                    <a:cubicBezTo>
                      <a:pt x="31" y="845"/>
                      <a:pt x="31" y="845"/>
                      <a:pt x="31" y="845"/>
                    </a:cubicBezTo>
                    <a:cubicBezTo>
                      <a:pt x="16" y="860"/>
                      <a:pt x="8" y="879"/>
                      <a:pt x="8" y="900"/>
                    </a:cubicBezTo>
                    <a:cubicBezTo>
                      <a:pt x="8" y="921"/>
                      <a:pt x="16" y="941"/>
                      <a:pt x="31" y="955"/>
                    </a:cubicBezTo>
                    <a:cubicBezTo>
                      <a:pt x="46" y="970"/>
                      <a:pt x="65" y="978"/>
                      <a:pt x="86" y="978"/>
                    </a:cubicBezTo>
                    <a:cubicBezTo>
                      <a:pt x="107" y="978"/>
                      <a:pt x="127" y="970"/>
                      <a:pt x="141" y="955"/>
                    </a:cubicBezTo>
                    <a:cubicBezTo>
                      <a:pt x="956" y="141"/>
                      <a:pt x="956" y="141"/>
                      <a:pt x="956" y="141"/>
                    </a:cubicBezTo>
                    <a:cubicBezTo>
                      <a:pt x="986" y="110"/>
                      <a:pt x="986" y="61"/>
                      <a:pt x="956" y="31"/>
                    </a:cubicBezTo>
                    <a:cubicBezTo>
                      <a:pt x="941" y="16"/>
                      <a:pt x="922" y="8"/>
                      <a:pt x="90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722B3069-BE2E-43E4-96DE-0A3851E70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52225" y="244475"/>
                <a:ext cx="1543050" cy="1538288"/>
              </a:xfrm>
              <a:custGeom>
                <a:avLst/>
                <a:gdLst>
                  <a:gd name="T0" fmla="*/ 11 w 972"/>
                  <a:gd name="T1" fmla="*/ 969 h 969"/>
                  <a:gd name="T2" fmla="*/ 0 w 972"/>
                  <a:gd name="T3" fmla="*/ 958 h 969"/>
                  <a:gd name="T4" fmla="*/ 961 w 972"/>
                  <a:gd name="T5" fmla="*/ 0 h 969"/>
                  <a:gd name="T6" fmla="*/ 972 w 972"/>
                  <a:gd name="T7" fmla="*/ 11 h 969"/>
                  <a:gd name="T8" fmla="*/ 11 w 972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2" h="969">
                    <a:moveTo>
                      <a:pt x="11" y="969"/>
                    </a:moveTo>
                    <a:lnTo>
                      <a:pt x="0" y="958"/>
                    </a:lnTo>
                    <a:lnTo>
                      <a:pt x="961" y="0"/>
                    </a:lnTo>
                    <a:lnTo>
                      <a:pt x="972" y="11"/>
                    </a:lnTo>
                    <a:lnTo>
                      <a:pt x="11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5C45861D-4B7F-4F89-AF74-15AF0241C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5238" y="-523875"/>
                <a:ext cx="1544637" cy="1538288"/>
              </a:xfrm>
              <a:custGeom>
                <a:avLst/>
                <a:gdLst>
                  <a:gd name="T0" fmla="*/ 12 w 973"/>
                  <a:gd name="T1" fmla="*/ 969 h 969"/>
                  <a:gd name="T2" fmla="*/ 0 w 973"/>
                  <a:gd name="T3" fmla="*/ 958 h 969"/>
                  <a:gd name="T4" fmla="*/ 961 w 973"/>
                  <a:gd name="T5" fmla="*/ 0 h 969"/>
                  <a:gd name="T6" fmla="*/ 973 w 973"/>
                  <a:gd name="T7" fmla="*/ 12 h 969"/>
                  <a:gd name="T8" fmla="*/ 12 w 973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3" h="969">
                    <a:moveTo>
                      <a:pt x="12" y="969"/>
                    </a:moveTo>
                    <a:lnTo>
                      <a:pt x="0" y="958"/>
                    </a:lnTo>
                    <a:lnTo>
                      <a:pt x="961" y="0"/>
                    </a:lnTo>
                    <a:lnTo>
                      <a:pt x="973" y="12"/>
                    </a:lnTo>
                    <a:lnTo>
                      <a:pt x="12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94936006-660E-4E1D-A3F0-D3A6FDD23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188" y="712788"/>
                <a:ext cx="1541462" cy="1538288"/>
              </a:xfrm>
              <a:custGeom>
                <a:avLst/>
                <a:gdLst>
                  <a:gd name="T0" fmla="*/ 12 w 971"/>
                  <a:gd name="T1" fmla="*/ 969 h 969"/>
                  <a:gd name="T2" fmla="*/ 0 w 971"/>
                  <a:gd name="T3" fmla="*/ 958 h 969"/>
                  <a:gd name="T4" fmla="*/ 960 w 971"/>
                  <a:gd name="T5" fmla="*/ 0 h 969"/>
                  <a:gd name="T6" fmla="*/ 971 w 971"/>
                  <a:gd name="T7" fmla="*/ 9 h 969"/>
                  <a:gd name="T8" fmla="*/ 12 w 971"/>
                  <a:gd name="T9" fmla="*/ 969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1" h="969">
                    <a:moveTo>
                      <a:pt x="12" y="969"/>
                    </a:moveTo>
                    <a:lnTo>
                      <a:pt x="0" y="958"/>
                    </a:lnTo>
                    <a:lnTo>
                      <a:pt x="960" y="0"/>
                    </a:lnTo>
                    <a:lnTo>
                      <a:pt x="971" y="9"/>
                    </a:lnTo>
                    <a:lnTo>
                      <a:pt x="12" y="9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</p:grpSp>
      <p:sp>
        <p:nvSpPr>
          <p:cNvPr id="74" name="Picture Placeholder 9">
            <a:extLst>
              <a:ext uri="{FF2B5EF4-FFF2-40B4-BE49-F238E27FC236}">
                <a16:creationId xmlns:a16="http://schemas.microsoft.com/office/drawing/2014/main" id="{275A0EA8-9CC1-4455-8990-4187F6B4F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5566" y="1664009"/>
            <a:ext cx="3846877" cy="4429060"/>
          </a:xfrm>
          <a:custGeom>
            <a:avLst/>
            <a:gdLst>
              <a:gd name="connsiteX0" fmla="*/ 0 w 3846877"/>
              <a:gd name="connsiteY0" fmla="*/ 0 h 4429060"/>
              <a:gd name="connsiteX1" fmla="*/ 3846877 w 3846877"/>
              <a:gd name="connsiteY1" fmla="*/ 2216769 h 4429060"/>
              <a:gd name="connsiteX2" fmla="*/ 0 w 3846877"/>
              <a:gd name="connsiteY2" fmla="*/ 4429060 h 442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877" h="4429060">
                <a:moveTo>
                  <a:pt x="0" y="0"/>
                </a:moveTo>
                <a:lnTo>
                  <a:pt x="3846877" y="2216769"/>
                </a:lnTo>
                <a:lnTo>
                  <a:pt x="0" y="4429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8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6168-31E9-47A3-8B44-E2799F34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3717-14A2-43B0-88DD-FF001E74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1F45B-A514-4AEC-873E-58F335D04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F935D-9184-4239-A0A1-8EDD09236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14135-AA38-41C4-A6A8-37DF6A400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C36A2D-520C-49DF-B873-81D3317D1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C14ED-3F96-4E3B-9386-E937411F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019006-1612-40D8-9472-4943D3AE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5438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EBBC-10C4-46FE-B749-19B95105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EDB40-4DB2-474D-BCA6-F06E2FF4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E493C-A612-43EF-9F21-34F8684E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BE628-4817-483E-8F49-7D71EEBC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D6BA7-5729-4910-ADEE-4532BC01F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12" y="-46182"/>
            <a:ext cx="289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9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873085-A7DA-42CD-97A5-BC2817FE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9202B-53E3-4372-B697-C25375EB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6BE2-A330-43B5-8B90-D91F96BC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5295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3E91-2888-4E1B-88EB-AECEA84E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99038-FE81-433F-97DB-821D51751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B800E-791C-47D1-91EE-796ADF66D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FEE96-F68B-4178-BBE4-C4E6761B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33901-18F6-4F91-9533-63AC4AF8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D5DDA-219C-41C7-A412-F36C8073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2756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4BA4-4021-4F6E-8515-ECEAF0E1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D8EB9E-86F0-4B2D-A51E-353170F96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6ADCF-7A83-4C73-AA3C-805798DFF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85BEA-598C-4BEE-8908-F1FBF260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BF03-D117-453C-A35F-9C17537E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E4B9-590A-4A29-9976-557CE4B0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129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5E5F9-1C48-4C1E-B4C9-2C9DE30D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1BB33-4FE7-4A52-9D16-CAD8F4CDF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6E9E7-7CF5-4876-9FBB-0BB7812C6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CD28-E3A0-43B4-ACB6-DCD8B3405F29}" type="datetimeFigureOut">
              <a:rPr lang="en-NZ" smtClean="0"/>
              <a:t>24/08/2023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4224-6CA6-44D5-B813-79534BB95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52AED-E434-452B-AF50-913FEC5E2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4118D-DFEE-45DB-A6BB-198AED78601D}" type="slidenum">
              <a:rPr lang="en-NZ" smtClean="0"/>
              <a:t>‹N°›</a:t>
            </a:fld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64471-121C-4310-ACD5-ADC63384D4C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0489" y="6119716"/>
            <a:ext cx="1190105" cy="6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9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5" r:id="rId19"/>
    <p:sldLayoutId id="2147483706" r:id="rId2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0">
          <p15:clr>
            <a:srgbClr val="F26B43"/>
          </p15:clr>
        </p15:guide>
        <p15:guide id="2" pos="1116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6120">
          <p15:clr>
            <a:srgbClr val="F26B43"/>
          </p15:clr>
        </p15:guide>
        <p15:guide id="5" pos="5760">
          <p15:clr>
            <a:srgbClr val="F26B43"/>
          </p15:clr>
        </p15:guide>
        <p15:guide id="6" orient="horz" pos="3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A8E81-5EB5-CF92-D43E-51DB59D8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BD97D-5D39-B707-3841-B7BABE7AA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67871-D77B-573F-A71C-F926B7BAF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58A9-D004-4962-862C-C1945E8C5EC9}" type="datetimeFigureOut">
              <a:rPr lang="en-NZ" smtClean="0"/>
              <a:t>24/08/2023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DAF45-16A1-56FC-6886-43DA52B36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5EA4C-4351-D9B6-668C-4ADCFE568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1BEA-5DEB-4CC8-B461-C1EB3D55BD64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607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A1B2823-910A-497A-8131-61A6F9A8B09C}"/>
              </a:ext>
            </a:extLst>
          </p:cNvPr>
          <p:cNvSpPr/>
          <p:nvPr/>
        </p:nvSpPr>
        <p:spPr>
          <a:xfrm>
            <a:off x="-3751" y="-4119"/>
            <a:ext cx="12203989" cy="3871926"/>
          </a:xfrm>
          <a:custGeom>
            <a:avLst/>
            <a:gdLst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6 w 12192000"/>
              <a:gd name="connsiteY6" fmla="*/ 3398991 h 5581364"/>
              <a:gd name="connsiteX7" fmla="*/ 2452548 w 12192000"/>
              <a:gd name="connsiteY7" fmla="*/ 4225692 h 5581364"/>
              <a:gd name="connsiteX8" fmla="*/ 144530 w 12192000"/>
              <a:gd name="connsiteY8" fmla="*/ 3045273 h 5581364"/>
              <a:gd name="connsiteX9" fmla="*/ 0 w 12192000"/>
              <a:gd name="connsiteY9" fmla="*/ 3021508 h 5581364"/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6 w 12192000"/>
              <a:gd name="connsiteY6" fmla="*/ 3398991 h 5581364"/>
              <a:gd name="connsiteX7" fmla="*/ 2452548 w 12192000"/>
              <a:gd name="connsiteY7" fmla="*/ 4225692 h 5581364"/>
              <a:gd name="connsiteX8" fmla="*/ 251621 w 12192000"/>
              <a:gd name="connsiteY8" fmla="*/ 2905230 h 5581364"/>
              <a:gd name="connsiteX9" fmla="*/ 0 w 12192000"/>
              <a:gd name="connsiteY9" fmla="*/ 3021508 h 5581364"/>
              <a:gd name="connsiteX10" fmla="*/ 0 w 12192000"/>
              <a:gd name="connsiteY10" fmla="*/ 0 h 5581364"/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6 w 12192000"/>
              <a:gd name="connsiteY6" fmla="*/ 3398991 h 5581364"/>
              <a:gd name="connsiteX7" fmla="*/ 2452548 w 12192000"/>
              <a:gd name="connsiteY7" fmla="*/ 4225692 h 5581364"/>
              <a:gd name="connsiteX8" fmla="*/ 251621 w 12192000"/>
              <a:gd name="connsiteY8" fmla="*/ 2905230 h 5581364"/>
              <a:gd name="connsiteX9" fmla="*/ 0 w 12192000"/>
              <a:gd name="connsiteY9" fmla="*/ 0 h 5581364"/>
              <a:gd name="connsiteX0" fmla="*/ 44941 w 11940379"/>
              <a:gd name="connsiteY0" fmla="*/ 0 h 5688456"/>
              <a:gd name="connsiteX1" fmla="*/ 11940379 w 11940379"/>
              <a:gd name="connsiteY1" fmla="*/ 107092 h 5688456"/>
              <a:gd name="connsiteX2" fmla="*/ 11940379 w 11940379"/>
              <a:gd name="connsiteY2" fmla="*/ 5550798 h 5688456"/>
              <a:gd name="connsiteX3" fmla="*/ 11848153 w 11940379"/>
              <a:gd name="connsiteY3" fmla="*/ 5582935 h 5688456"/>
              <a:gd name="connsiteX4" fmla="*/ 10708415 w 11940379"/>
              <a:gd name="connsiteY4" fmla="*/ 5589016 h 5688456"/>
              <a:gd name="connsiteX5" fmla="*/ 8092978 w 11940379"/>
              <a:gd name="connsiteY5" fmla="*/ 4755501 h 5688456"/>
              <a:gd name="connsiteX6" fmla="*/ 4930935 w 11940379"/>
              <a:gd name="connsiteY6" fmla="*/ 3506083 h 5688456"/>
              <a:gd name="connsiteX7" fmla="*/ 2200927 w 11940379"/>
              <a:gd name="connsiteY7" fmla="*/ 4332784 h 5688456"/>
              <a:gd name="connsiteX8" fmla="*/ 0 w 11940379"/>
              <a:gd name="connsiteY8" fmla="*/ 3012322 h 5688456"/>
              <a:gd name="connsiteX9" fmla="*/ 44941 w 11940379"/>
              <a:gd name="connsiteY9" fmla="*/ 0 h 5688456"/>
              <a:gd name="connsiteX0" fmla="*/ 3751 w 11899189"/>
              <a:gd name="connsiteY0" fmla="*/ 0 h 5688456"/>
              <a:gd name="connsiteX1" fmla="*/ 11899189 w 11899189"/>
              <a:gd name="connsiteY1" fmla="*/ 107092 h 5688456"/>
              <a:gd name="connsiteX2" fmla="*/ 11899189 w 11899189"/>
              <a:gd name="connsiteY2" fmla="*/ 5550798 h 5688456"/>
              <a:gd name="connsiteX3" fmla="*/ 11806963 w 11899189"/>
              <a:gd name="connsiteY3" fmla="*/ 5582935 h 5688456"/>
              <a:gd name="connsiteX4" fmla="*/ 10667225 w 11899189"/>
              <a:gd name="connsiteY4" fmla="*/ 5589016 h 5688456"/>
              <a:gd name="connsiteX5" fmla="*/ 8051788 w 11899189"/>
              <a:gd name="connsiteY5" fmla="*/ 4755501 h 5688456"/>
              <a:gd name="connsiteX6" fmla="*/ 4889745 w 11899189"/>
              <a:gd name="connsiteY6" fmla="*/ 3506083 h 5688456"/>
              <a:gd name="connsiteX7" fmla="*/ 2159737 w 11899189"/>
              <a:gd name="connsiteY7" fmla="*/ 4332784 h 5688456"/>
              <a:gd name="connsiteX8" fmla="*/ 0 w 11899189"/>
              <a:gd name="connsiteY8" fmla="*/ 3012322 h 5688456"/>
              <a:gd name="connsiteX9" fmla="*/ 3751 w 11899189"/>
              <a:gd name="connsiteY9" fmla="*/ 0 h 5688456"/>
              <a:gd name="connsiteX0" fmla="*/ 3751 w 12203989"/>
              <a:gd name="connsiteY0" fmla="*/ 0 h 5688456"/>
              <a:gd name="connsiteX1" fmla="*/ 12203989 w 12203989"/>
              <a:gd name="connsiteY1" fmla="*/ 0 h 5688456"/>
              <a:gd name="connsiteX2" fmla="*/ 11899189 w 12203989"/>
              <a:gd name="connsiteY2" fmla="*/ 5550798 h 5688456"/>
              <a:gd name="connsiteX3" fmla="*/ 11806963 w 12203989"/>
              <a:gd name="connsiteY3" fmla="*/ 5582935 h 5688456"/>
              <a:gd name="connsiteX4" fmla="*/ 10667225 w 12203989"/>
              <a:gd name="connsiteY4" fmla="*/ 5589016 h 5688456"/>
              <a:gd name="connsiteX5" fmla="*/ 8051788 w 12203989"/>
              <a:gd name="connsiteY5" fmla="*/ 4755501 h 5688456"/>
              <a:gd name="connsiteX6" fmla="*/ 4889745 w 12203989"/>
              <a:gd name="connsiteY6" fmla="*/ 3506083 h 5688456"/>
              <a:gd name="connsiteX7" fmla="*/ 2159737 w 12203989"/>
              <a:gd name="connsiteY7" fmla="*/ 4332784 h 5688456"/>
              <a:gd name="connsiteX8" fmla="*/ 0 w 12203989"/>
              <a:gd name="connsiteY8" fmla="*/ 3012322 h 5688456"/>
              <a:gd name="connsiteX9" fmla="*/ 3751 w 12203989"/>
              <a:gd name="connsiteY9" fmla="*/ 0 h 5688456"/>
              <a:gd name="connsiteX0" fmla="*/ 3751 w 12203989"/>
              <a:gd name="connsiteY0" fmla="*/ 0 h 5688456"/>
              <a:gd name="connsiteX1" fmla="*/ 12203989 w 12203989"/>
              <a:gd name="connsiteY1" fmla="*/ 0 h 5688456"/>
              <a:gd name="connsiteX2" fmla="*/ 12195751 w 12203989"/>
              <a:gd name="connsiteY2" fmla="*/ 5451944 h 5688456"/>
              <a:gd name="connsiteX3" fmla="*/ 11806963 w 12203989"/>
              <a:gd name="connsiteY3" fmla="*/ 5582935 h 5688456"/>
              <a:gd name="connsiteX4" fmla="*/ 10667225 w 12203989"/>
              <a:gd name="connsiteY4" fmla="*/ 5589016 h 5688456"/>
              <a:gd name="connsiteX5" fmla="*/ 8051788 w 12203989"/>
              <a:gd name="connsiteY5" fmla="*/ 4755501 h 5688456"/>
              <a:gd name="connsiteX6" fmla="*/ 4889745 w 12203989"/>
              <a:gd name="connsiteY6" fmla="*/ 3506083 h 5688456"/>
              <a:gd name="connsiteX7" fmla="*/ 2159737 w 12203989"/>
              <a:gd name="connsiteY7" fmla="*/ 4332784 h 5688456"/>
              <a:gd name="connsiteX8" fmla="*/ 0 w 12203989"/>
              <a:gd name="connsiteY8" fmla="*/ 3012322 h 5688456"/>
              <a:gd name="connsiteX9" fmla="*/ 3751 w 12203989"/>
              <a:gd name="connsiteY9" fmla="*/ 0 h 568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3989" h="5688456">
                <a:moveTo>
                  <a:pt x="3751" y="0"/>
                </a:moveTo>
                <a:lnTo>
                  <a:pt x="12203989" y="0"/>
                </a:lnTo>
                <a:lnTo>
                  <a:pt x="12195751" y="5451944"/>
                </a:lnTo>
                <a:lnTo>
                  <a:pt x="11806963" y="5582935"/>
                </a:lnTo>
                <a:cubicBezTo>
                  <a:pt x="11525911" y="5678137"/>
                  <a:pt x="11190102" y="5760139"/>
                  <a:pt x="10667225" y="5589016"/>
                </a:cubicBezTo>
                <a:cubicBezTo>
                  <a:pt x="9272887" y="5132688"/>
                  <a:pt x="9876822" y="4346367"/>
                  <a:pt x="8051788" y="4755501"/>
                </a:cubicBezTo>
                <a:cubicBezTo>
                  <a:pt x="6226754" y="5164636"/>
                  <a:pt x="5836698" y="3692997"/>
                  <a:pt x="4889745" y="3506083"/>
                </a:cubicBezTo>
                <a:cubicBezTo>
                  <a:pt x="3942793" y="3319168"/>
                  <a:pt x="3360690" y="4390051"/>
                  <a:pt x="2159737" y="4332784"/>
                </a:cubicBezTo>
                <a:cubicBezTo>
                  <a:pt x="1183964" y="4286255"/>
                  <a:pt x="1005040" y="3241565"/>
                  <a:pt x="0" y="3012322"/>
                </a:cubicBezTo>
                <a:cubicBezTo>
                  <a:pt x="1250" y="2008215"/>
                  <a:pt x="2501" y="1004107"/>
                  <a:pt x="3751" y="0"/>
                </a:cubicBezTo>
                <a:close/>
              </a:path>
            </a:pathLst>
          </a:custGeom>
          <a:solidFill>
            <a:srgbClr val="476E2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04815"/>
            <a:endParaRPr lang="en-US" sz="2700" dirty="0">
              <a:solidFill>
                <a:prstClr val="white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C290A-9932-410B-9504-39BFFD259FA9}"/>
              </a:ext>
            </a:extLst>
          </p:cNvPr>
          <p:cNvSpPr txBox="1"/>
          <p:nvPr/>
        </p:nvSpPr>
        <p:spPr>
          <a:xfrm>
            <a:off x="193287" y="311270"/>
            <a:ext cx="118054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04815"/>
            <a:r>
              <a:rPr lang="en-NZ" sz="4000" b="1" dirty="0">
                <a:solidFill>
                  <a:prstClr val="white">
                    <a:lumMod val="95000"/>
                  </a:prstClr>
                </a:solidFill>
                <a:latin typeface="Gentium Book Basic" panose="02000503060000020004" pitchFamily="2" charset="0"/>
                <a:cs typeface="Helvetica" panose="020B0604020202020204" pitchFamily="34" charset="0"/>
              </a:rPr>
              <a:t>ENVIRONMENTAL AUDITING </a:t>
            </a:r>
          </a:p>
          <a:p>
            <a:pPr algn="r" defTabSz="304815"/>
            <a:r>
              <a:rPr lang="en-NZ" sz="4000" b="1" dirty="0">
                <a:solidFill>
                  <a:prstClr val="white">
                    <a:lumMod val="95000"/>
                  </a:prstClr>
                </a:solidFill>
                <a:latin typeface="Gentium Book Basic" panose="02000503060000020004" pitchFamily="2" charset="0"/>
                <a:cs typeface="Helvetica" panose="020B0604020202020204" pitchFamily="34" charset="0"/>
              </a:rPr>
              <a:t>IN THE ARABOSAI REGION</a:t>
            </a:r>
          </a:p>
          <a:p>
            <a:pPr algn="r" defTabSz="304815"/>
            <a:r>
              <a:rPr lang="en-NZ" sz="2400" b="1" dirty="0">
                <a:solidFill>
                  <a:prstClr val="white">
                    <a:lumMod val="95000"/>
                  </a:prstClr>
                </a:solidFill>
                <a:latin typeface="Gentium Book Basic" panose="02000503060000020004" pitchFamily="2" charset="0"/>
                <a:cs typeface="Helvetica" panose="020B0604020202020204" pitchFamily="34" charset="0"/>
              </a:rPr>
              <a:t>Challenges and development perspectives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175A0-A71F-47AB-A683-6993F34E4972}"/>
              </a:ext>
            </a:extLst>
          </p:cNvPr>
          <p:cNvSpPr txBox="1"/>
          <p:nvPr/>
        </p:nvSpPr>
        <p:spPr>
          <a:xfrm>
            <a:off x="3330498" y="3995612"/>
            <a:ext cx="8861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04815"/>
            <a:r>
              <a:rPr lang="en-US" sz="2000" b="1" spc="3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9</a:t>
            </a:r>
            <a:r>
              <a:rPr lang="en-US" sz="2000" b="1" spc="3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2000" b="1" spc="3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Seminar on Environmental Auditing </a:t>
            </a:r>
          </a:p>
          <a:p>
            <a:pPr algn="r" defTabSz="304815"/>
            <a:r>
              <a:rPr lang="en-US" sz="2000" b="1" spc="3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2000" b="1" spc="3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2000" b="1" spc="3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Working Meeting of ASOSAI WGEA</a:t>
            </a:r>
          </a:p>
          <a:p>
            <a:pPr algn="r" defTabSz="304815"/>
            <a:r>
              <a:rPr lang="en-US" sz="1400" b="1" spc="3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23– 25 August 2023, Astana, Kazakhstan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0AEEDC-B670-D4F7-2C63-3A19B2F7E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59378"/>
            <a:ext cx="6713838" cy="998622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Rectangle 1"/>
          <p:cNvSpPr/>
          <p:nvPr/>
        </p:nvSpPr>
        <p:spPr>
          <a:xfrm>
            <a:off x="0" y="5859378"/>
            <a:ext cx="5486400" cy="998622"/>
          </a:xfrm>
          <a:prstGeom prst="rect">
            <a:avLst/>
          </a:prstGeom>
          <a:solidFill>
            <a:srgbClr val="B2D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9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93"/>
          <p:cNvSpPr/>
          <p:nvPr/>
        </p:nvSpPr>
        <p:spPr bwMode="ltGray">
          <a:xfrm>
            <a:off x="3627997" y="4408696"/>
            <a:ext cx="1597222" cy="164915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Freeform 10"/>
          <p:cNvSpPr>
            <a:spLocks/>
          </p:cNvSpPr>
          <p:nvPr/>
        </p:nvSpPr>
        <p:spPr bwMode="auto">
          <a:xfrm rot="16200000">
            <a:off x="3445445" y="4230324"/>
            <a:ext cx="1974232" cy="1966419"/>
          </a:xfrm>
          <a:custGeom>
            <a:avLst/>
            <a:gdLst>
              <a:gd name="T0" fmla="*/ 743 w 1486"/>
              <a:gd name="T1" fmla="*/ 0 h 1486"/>
              <a:gd name="T2" fmla="*/ 668 w 1486"/>
              <a:gd name="T3" fmla="*/ 3 h 1486"/>
              <a:gd name="T4" fmla="*/ 593 w 1486"/>
              <a:gd name="T5" fmla="*/ 14 h 1486"/>
              <a:gd name="T6" fmla="*/ 523 w 1486"/>
              <a:gd name="T7" fmla="*/ 33 h 1486"/>
              <a:gd name="T8" fmla="*/ 453 w 1486"/>
              <a:gd name="T9" fmla="*/ 57 h 1486"/>
              <a:gd name="T10" fmla="*/ 389 w 1486"/>
              <a:gd name="T11" fmla="*/ 89 h 1486"/>
              <a:gd name="T12" fmla="*/ 328 w 1486"/>
              <a:gd name="T13" fmla="*/ 127 h 1486"/>
              <a:gd name="T14" fmla="*/ 270 w 1486"/>
              <a:gd name="T15" fmla="*/ 169 h 1486"/>
              <a:gd name="T16" fmla="*/ 218 w 1486"/>
              <a:gd name="T17" fmla="*/ 218 h 1486"/>
              <a:gd name="T18" fmla="*/ 169 w 1486"/>
              <a:gd name="T19" fmla="*/ 270 h 1486"/>
              <a:gd name="T20" fmla="*/ 127 w 1486"/>
              <a:gd name="T21" fmla="*/ 328 h 1486"/>
              <a:gd name="T22" fmla="*/ 89 w 1486"/>
              <a:gd name="T23" fmla="*/ 389 h 1486"/>
              <a:gd name="T24" fmla="*/ 57 w 1486"/>
              <a:gd name="T25" fmla="*/ 453 h 1486"/>
              <a:gd name="T26" fmla="*/ 33 w 1486"/>
              <a:gd name="T27" fmla="*/ 523 h 1486"/>
              <a:gd name="T28" fmla="*/ 14 w 1486"/>
              <a:gd name="T29" fmla="*/ 593 h 1486"/>
              <a:gd name="T30" fmla="*/ 3 w 1486"/>
              <a:gd name="T31" fmla="*/ 668 h 1486"/>
              <a:gd name="T32" fmla="*/ 0 w 1486"/>
              <a:gd name="T33" fmla="*/ 743 h 1486"/>
              <a:gd name="T34" fmla="*/ 0 w 1486"/>
              <a:gd name="T35" fmla="*/ 781 h 1486"/>
              <a:gd name="T36" fmla="*/ 7 w 1486"/>
              <a:gd name="T37" fmla="*/ 856 h 1486"/>
              <a:gd name="T38" fmla="*/ 22 w 1486"/>
              <a:gd name="T39" fmla="*/ 928 h 1486"/>
              <a:gd name="T40" fmla="*/ 45 w 1486"/>
              <a:gd name="T41" fmla="*/ 997 h 1486"/>
              <a:gd name="T42" fmla="*/ 73 w 1486"/>
              <a:gd name="T43" fmla="*/ 1065 h 1486"/>
              <a:gd name="T44" fmla="*/ 106 w 1486"/>
              <a:gd name="T45" fmla="*/ 1128 h 1486"/>
              <a:gd name="T46" fmla="*/ 148 w 1486"/>
              <a:gd name="T47" fmla="*/ 1187 h 1486"/>
              <a:gd name="T48" fmla="*/ 193 w 1486"/>
              <a:gd name="T49" fmla="*/ 1242 h 1486"/>
              <a:gd name="T50" fmla="*/ 244 w 1486"/>
              <a:gd name="T51" fmla="*/ 1292 h 1486"/>
              <a:gd name="T52" fmla="*/ 298 w 1486"/>
              <a:gd name="T53" fmla="*/ 1337 h 1486"/>
              <a:gd name="T54" fmla="*/ 357 w 1486"/>
              <a:gd name="T55" fmla="*/ 1379 h 1486"/>
              <a:gd name="T56" fmla="*/ 422 w 1486"/>
              <a:gd name="T57" fmla="*/ 1412 h 1486"/>
              <a:gd name="T58" fmla="*/ 488 w 1486"/>
              <a:gd name="T59" fmla="*/ 1442 h 1486"/>
              <a:gd name="T60" fmla="*/ 558 w 1486"/>
              <a:gd name="T61" fmla="*/ 1463 h 1486"/>
              <a:gd name="T62" fmla="*/ 629 w 1486"/>
              <a:gd name="T63" fmla="*/ 1479 h 1486"/>
              <a:gd name="T64" fmla="*/ 704 w 1486"/>
              <a:gd name="T65" fmla="*/ 1486 h 1486"/>
              <a:gd name="T66" fmla="*/ 1486 w 1486"/>
              <a:gd name="T67" fmla="*/ 1486 h 1486"/>
              <a:gd name="T68" fmla="*/ 1486 w 1486"/>
              <a:gd name="T69" fmla="*/ 743 h 1486"/>
              <a:gd name="T70" fmla="*/ 1482 w 1486"/>
              <a:gd name="T71" fmla="*/ 668 h 1486"/>
              <a:gd name="T72" fmla="*/ 1470 w 1486"/>
              <a:gd name="T73" fmla="*/ 593 h 1486"/>
              <a:gd name="T74" fmla="*/ 1452 w 1486"/>
              <a:gd name="T75" fmla="*/ 523 h 1486"/>
              <a:gd name="T76" fmla="*/ 1426 w 1486"/>
              <a:gd name="T77" fmla="*/ 453 h 1486"/>
              <a:gd name="T78" fmla="*/ 1395 w 1486"/>
              <a:gd name="T79" fmla="*/ 389 h 1486"/>
              <a:gd name="T80" fmla="*/ 1358 w 1486"/>
              <a:gd name="T81" fmla="*/ 328 h 1486"/>
              <a:gd name="T82" fmla="*/ 1315 w 1486"/>
              <a:gd name="T83" fmla="*/ 270 h 1486"/>
              <a:gd name="T84" fmla="*/ 1268 w 1486"/>
              <a:gd name="T85" fmla="*/ 218 h 1486"/>
              <a:gd name="T86" fmla="*/ 1215 w 1486"/>
              <a:gd name="T87" fmla="*/ 169 h 1486"/>
              <a:gd name="T88" fmla="*/ 1158 w 1486"/>
              <a:gd name="T89" fmla="*/ 127 h 1486"/>
              <a:gd name="T90" fmla="*/ 1097 w 1486"/>
              <a:gd name="T91" fmla="*/ 89 h 1486"/>
              <a:gd name="T92" fmla="*/ 1032 w 1486"/>
              <a:gd name="T93" fmla="*/ 57 h 1486"/>
              <a:gd name="T94" fmla="*/ 962 w 1486"/>
              <a:gd name="T95" fmla="*/ 33 h 1486"/>
              <a:gd name="T96" fmla="*/ 893 w 1486"/>
              <a:gd name="T97" fmla="*/ 14 h 1486"/>
              <a:gd name="T98" fmla="*/ 818 w 1486"/>
              <a:gd name="T99" fmla="*/ 3 h 1486"/>
              <a:gd name="T100" fmla="*/ 743 w 1486"/>
              <a:gd name="T101" fmla="*/ 0 h 1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86" h="1486">
                <a:moveTo>
                  <a:pt x="743" y="0"/>
                </a:moveTo>
                <a:lnTo>
                  <a:pt x="743" y="0"/>
                </a:lnTo>
                <a:lnTo>
                  <a:pt x="704" y="0"/>
                </a:lnTo>
                <a:lnTo>
                  <a:pt x="668" y="3"/>
                </a:lnTo>
                <a:lnTo>
                  <a:pt x="629" y="8"/>
                </a:lnTo>
                <a:lnTo>
                  <a:pt x="593" y="14"/>
                </a:lnTo>
                <a:lnTo>
                  <a:pt x="558" y="22"/>
                </a:lnTo>
                <a:lnTo>
                  <a:pt x="523" y="33"/>
                </a:lnTo>
                <a:lnTo>
                  <a:pt x="488" y="45"/>
                </a:lnTo>
                <a:lnTo>
                  <a:pt x="453" y="57"/>
                </a:lnTo>
                <a:lnTo>
                  <a:pt x="422" y="73"/>
                </a:lnTo>
                <a:lnTo>
                  <a:pt x="389" y="89"/>
                </a:lnTo>
                <a:lnTo>
                  <a:pt x="357" y="108"/>
                </a:lnTo>
                <a:lnTo>
                  <a:pt x="328" y="127"/>
                </a:lnTo>
                <a:lnTo>
                  <a:pt x="298" y="148"/>
                </a:lnTo>
                <a:lnTo>
                  <a:pt x="270" y="169"/>
                </a:lnTo>
                <a:lnTo>
                  <a:pt x="244" y="193"/>
                </a:lnTo>
                <a:lnTo>
                  <a:pt x="218" y="218"/>
                </a:lnTo>
                <a:lnTo>
                  <a:pt x="193" y="244"/>
                </a:lnTo>
                <a:lnTo>
                  <a:pt x="169" y="270"/>
                </a:lnTo>
                <a:lnTo>
                  <a:pt x="148" y="298"/>
                </a:lnTo>
                <a:lnTo>
                  <a:pt x="127" y="328"/>
                </a:lnTo>
                <a:lnTo>
                  <a:pt x="106" y="357"/>
                </a:lnTo>
                <a:lnTo>
                  <a:pt x="89" y="389"/>
                </a:lnTo>
                <a:lnTo>
                  <a:pt x="73" y="422"/>
                </a:lnTo>
                <a:lnTo>
                  <a:pt x="57" y="453"/>
                </a:lnTo>
                <a:lnTo>
                  <a:pt x="45" y="488"/>
                </a:lnTo>
                <a:lnTo>
                  <a:pt x="33" y="523"/>
                </a:lnTo>
                <a:lnTo>
                  <a:pt x="22" y="558"/>
                </a:lnTo>
                <a:lnTo>
                  <a:pt x="14" y="593"/>
                </a:lnTo>
                <a:lnTo>
                  <a:pt x="7" y="629"/>
                </a:lnTo>
                <a:lnTo>
                  <a:pt x="3" y="668"/>
                </a:lnTo>
                <a:lnTo>
                  <a:pt x="0" y="704"/>
                </a:lnTo>
                <a:lnTo>
                  <a:pt x="0" y="743"/>
                </a:lnTo>
                <a:lnTo>
                  <a:pt x="0" y="743"/>
                </a:lnTo>
                <a:lnTo>
                  <a:pt x="0" y="781"/>
                </a:lnTo>
                <a:lnTo>
                  <a:pt x="3" y="818"/>
                </a:lnTo>
                <a:lnTo>
                  <a:pt x="7" y="856"/>
                </a:lnTo>
                <a:lnTo>
                  <a:pt x="14" y="893"/>
                </a:lnTo>
                <a:lnTo>
                  <a:pt x="22" y="928"/>
                </a:lnTo>
                <a:lnTo>
                  <a:pt x="33" y="962"/>
                </a:lnTo>
                <a:lnTo>
                  <a:pt x="45" y="997"/>
                </a:lnTo>
                <a:lnTo>
                  <a:pt x="57" y="1032"/>
                </a:lnTo>
                <a:lnTo>
                  <a:pt x="73" y="1065"/>
                </a:lnTo>
                <a:lnTo>
                  <a:pt x="89" y="1097"/>
                </a:lnTo>
                <a:lnTo>
                  <a:pt x="106" y="1128"/>
                </a:lnTo>
                <a:lnTo>
                  <a:pt x="127" y="1158"/>
                </a:lnTo>
                <a:lnTo>
                  <a:pt x="148" y="1187"/>
                </a:lnTo>
                <a:lnTo>
                  <a:pt x="169" y="1215"/>
                </a:lnTo>
                <a:lnTo>
                  <a:pt x="193" y="1242"/>
                </a:lnTo>
                <a:lnTo>
                  <a:pt x="218" y="1268"/>
                </a:lnTo>
                <a:lnTo>
                  <a:pt x="244" y="1292"/>
                </a:lnTo>
                <a:lnTo>
                  <a:pt x="270" y="1317"/>
                </a:lnTo>
                <a:lnTo>
                  <a:pt x="298" y="1337"/>
                </a:lnTo>
                <a:lnTo>
                  <a:pt x="328" y="1358"/>
                </a:lnTo>
                <a:lnTo>
                  <a:pt x="357" y="1379"/>
                </a:lnTo>
                <a:lnTo>
                  <a:pt x="389" y="1397"/>
                </a:lnTo>
                <a:lnTo>
                  <a:pt x="422" y="1412"/>
                </a:lnTo>
                <a:lnTo>
                  <a:pt x="453" y="1428"/>
                </a:lnTo>
                <a:lnTo>
                  <a:pt x="488" y="1442"/>
                </a:lnTo>
                <a:lnTo>
                  <a:pt x="523" y="1453"/>
                </a:lnTo>
                <a:lnTo>
                  <a:pt x="558" y="1463"/>
                </a:lnTo>
                <a:lnTo>
                  <a:pt x="593" y="1472"/>
                </a:lnTo>
                <a:lnTo>
                  <a:pt x="629" y="1479"/>
                </a:lnTo>
                <a:lnTo>
                  <a:pt x="668" y="1482"/>
                </a:lnTo>
                <a:lnTo>
                  <a:pt x="704" y="1486"/>
                </a:lnTo>
                <a:lnTo>
                  <a:pt x="743" y="1486"/>
                </a:lnTo>
                <a:lnTo>
                  <a:pt x="1486" y="1486"/>
                </a:lnTo>
                <a:lnTo>
                  <a:pt x="1486" y="743"/>
                </a:lnTo>
                <a:lnTo>
                  <a:pt x="1486" y="743"/>
                </a:lnTo>
                <a:lnTo>
                  <a:pt x="1484" y="704"/>
                </a:lnTo>
                <a:lnTo>
                  <a:pt x="1482" y="668"/>
                </a:lnTo>
                <a:lnTo>
                  <a:pt x="1477" y="629"/>
                </a:lnTo>
                <a:lnTo>
                  <a:pt x="1470" y="593"/>
                </a:lnTo>
                <a:lnTo>
                  <a:pt x="1463" y="558"/>
                </a:lnTo>
                <a:lnTo>
                  <a:pt x="1452" y="523"/>
                </a:lnTo>
                <a:lnTo>
                  <a:pt x="1440" y="488"/>
                </a:lnTo>
                <a:lnTo>
                  <a:pt x="1426" y="453"/>
                </a:lnTo>
                <a:lnTo>
                  <a:pt x="1412" y="422"/>
                </a:lnTo>
                <a:lnTo>
                  <a:pt x="1395" y="389"/>
                </a:lnTo>
                <a:lnTo>
                  <a:pt x="1377" y="357"/>
                </a:lnTo>
                <a:lnTo>
                  <a:pt x="1358" y="328"/>
                </a:lnTo>
                <a:lnTo>
                  <a:pt x="1337" y="298"/>
                </a:lnTo>
                <a:lnTo>
                  <a:pt x="1315" y="270"/>
                </a:lnTo>
                <a:lnTo>
                  <a:pt x="1292" y="244"/>
                </a:lnTo>
                <a:lnTo>
                  <a:pt x="1268" y="218"/>
                </a:lnTo>
                <a:lnTo>
                  <a:pt x="1241" y="193"/>
                </a:lnTo>
                <a:lnTo>
                  <a:pt x="1215" y="169"/>
                </a:lnTo>
                <a:lnTo>
                  <a:pt x="1187" y="148"/>
                </a:lnTo>
                <a:lnTo>
                  <a:pt x="1158" y="127"/>
                </a:lnTo>
                <a:lnTo>
                  <a:pt x="1128" y="108"/>
                </a:lnTo>
                <a:lnTo>
                  <a:pt x="1097" y="89"/>
                </a:lnTo>
                <a:lnTo>
                  <a:pt x="1064" y="73"/>
                </a:lnTo>
                <a:lnTo>
                  <a:pt x="1032" y="57"/>
                </a:lnTo>
                <a:lnTo>
                  <a:pt x="997" y="45"/>
                </a:lnTo>
                <a:lnTo>
                  <a:pt x="962" y="33"/>
                </a:lnTo>
                <a:lnTo>
                  <a:pt x="927" y="22"/>
                </a:lnTo>
                <a:lnTo>
                  <a:pt x="893" y="14"/>
                </a:lnTo>
                <a:lnTo>
                  <a:pt x="856" y="8"/>
                </a:lnTo>
                <a:lnTo>
                  <a:pt x="818" y="3"/>
                </a:lnTo>
                <a:lnTo>
                  <a:pt x="781" y="0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799" y="5594683"/>
            <a:ext cx="1433932" cy="1118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242" y="5895474"/>
            <a:ext cx="1407695" cy="81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2243D4-63CA-B0C6-82DA-6DD9544A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292"/>
            <a:ext cx="12192000" cy="786995"/>
          </a:xfrm>
          <a:solidFill>
            <a:schemeClr val="accent6">
              <a:lumMod val="50000"/>
            </a:schemeClr>
          </a:solidFill>
        </p:spPr>
        <p:txBody>
          <a:bodyPr anchor="b">
            <a:norm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ARABOSAI’s SDGs committee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97" y="969032"/>
            <a:ext cx="1853345" cy="2194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442" y="911189"/>
            <a:ext cx="405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Programs in the strategic plan 2023-2025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317" y="1298423"/>
            <a:ext cx="5686907" cy="5398080"/>
          </a:xfrm>
          <a:prstGeom prst="rect">
            <a:avLst/>
          </a:prstGeom>
        </p:spPr>
      </p:pic>
      <p:grpSp>
        <p:nvGrpSpPr>
          <p:cNvPr id="10" name="Group 5"/>
          <p:cNvGrpSpPr/>
          <p:nvPr/>
        </p:nvGrpSpPr>
        <p:grpSpPr>
          <a:xfrm>
            <a:off x="3050461" y="1936229"/>
            <a:ext cx="4786753" cy="3963926"/>
            <a:chOff x="3362119" y="881574"/>
            <a:chExt cx="5825165" cy="6249674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6295431" y="881574"/>
              <a:ext cx="2553770" cy="3418554"/>
            </a:xfrm>
            <a:custGeom>
              <a:avLst/>
              <a:gdLst>
                <a:gd name="T0" fmla="*/ 976 w 1953"/>
                <a:gd name="T1" fmla="*/ 0 h 1953"/>
                <a:gd name="T2" fmla="*/ 1076 w 1953"/>
                <a:gd name="T3" fmla="*/ 5 h 1953"/>
                <a:gd name="T4" fmla="*/ 1172 w 1953"/>
                <a:gd name="T5" fmla="*/ 19 h 1953"/>
                <a:gd name="T6" fmla="*/ 1266 w 1953"/>
                <a:gd name="T7" fmla="*/ 43 h 1953"/>
                <a:gd name="T8" fmla="*/ 1355 w 1953"/>
                <a:gd name="T9" fmla="*/ 76 h 1953"/>
                <a:gd name="T10" fmla="*/ 1440 w 1953"/>
                <a:gd name="T11" fmla="*/ 118 h 1953"/>
                <a:gd name="T12" fmla="*/ 1520 w 1953"/>
                <a:gd name="T13" fmla="*/ 167 h 1953"/>
                <a:gd name="T14" fmla="*/ 1597 w 1953"/>
                <a:gd name="T15" fmla="*/ 223 h 1953"/>
                <a:gd name="T16" fmla="*/ 1665 w 1953"/>
                <a:gd name="T17" fmla="*/ 286 h 1953"/>
                <a:gd name="T18" fmla="*/ 1730 w 1953"/>
                <a:gd name="T19" fmla="*/ 355 h 1953"/>
                <a:gd name="T20" fmla="*/ 1785 w 1953"/>
                <a:gd name="T21" fmla="*/ 430 h 1953"/>
                <a:gd name="T22" fmla="*/ 1834 w 1953"/>
                <a:gd name="T23" fmla="*/ 511 h 1953"/>
                <a:gd name="T24" fmla="*/ 1876 w 1953"/>
                <a:gd name="T25" fmla="*/ 596 h 1953"/>
                <a:gd name="T26" fmla="*/ 1909 w 1953"/>
                <a:gd name="T27" fmla="*/ 687 h 1953"/>
                <a:gd name="T28" fmla="*/ 1934 w 1953"/>
                <a:gd name="T29" fmla="*/ 779 h 1953"/>
                <a:gd name="T30" fmla="*/ 1948 w 1953"/>
                <a:gd name="T31" fmla="*/ 877 h 1953"/>
                <a:gd name="T32" fmla="*/ 1953 w 1953"/>
                <a:gd name="T33" fmla="*/ 976 h 1953"/>
                <a:gd name="T34" fmla="*/ 1951 w 1953"/>
                <a:gd name="T35" fmla="*/ 1027 h 1953"/>
                <a:gd name="T36" fmla="*/ 1942 w 1953"/>
                <a:gd name="T37" fmla="*/ 1124 h 1953"/>
                <a:gd name="T38" fmla="*/ 1922 w 1953"/>
                <a:gd name="T39" fmla="*/ 1220 h 1953"/>
                <a:gd name="T40" fmla="*/ 1894 w 1953"/>
                <a:gd name="T41" fmla="*/ 1311 h 1953"/>
                <a:gd name="T42" fmla="*/ 1857 w 1953"/>
                <a:gd name="T43" fmla="*/ 1398 h 1953"/>
                <a:gd name="T44" fmla="*/ 1812 w 1953"/>
                <a:gd name="T45" fmla="*/ 1482 h 1953"/>
                <a:gd name="T46" fmla="*/ 1758 w 1953"/>
                <a:gd name="T47" fmla="*/ 1560 h 1953"/>
                <a:gd name="T48" fmla="*/ 1698 w 1953"/>
                <a:gd name="T49" fmla="*/ 1632 h 1953"/>
                <a:gd name="T50" fmla="*/ 1632 w 1953"/>
                <a:gd name="T51" fmla="*/ 1698 h 1953"/>
                <a:gd name="T52" fmla="*/ 1559 w 1953"/>
                <a:gd name="T53" fmla="*/ 1758 h 1953"/>
                <a:gd name="T54" fmla="*/ 1482 w 1953"/>
                <a:gd name="T55" fmla="*/ 1812 h 1953"/>
                <a:gd name="T56" fmla="*/ 1398 w 1953"/>
                <a:gd name="T57" fmla="*/ 1857 h 1953"/>
                <a:gd name="T58" fmla="*/ 1311 w 1953"/>
                <a:gd name="T59" fmla="*/ 1894 h 1953"/>
                <a:gd name="T60" fmla="*/ 1219 w 1953"/>
                <a:gd name="T61" fmla="*/ 1922 h 1953"/>
                <a:gd name="T62" fmla="*/ 1125 w 1953"/>
                <a:gd name="T63" fmla="*/ 1942 h 1953"/>
                <a:gd name="T64" fmla="*/ 1027 w 1953"/>
                <a:gd name="T65" fmla="*/ 1951 h 1953"/>
                <a:gd name="T66" fmla="*/ 0 w 1953"/>
                <a:gd name="T67" fmla="*/ 1953 h 1953"/>
                <a:gd name="T68" fmla="*/ 0 w 1953"/>
                <a:gd name="T69" fmla="*/ 976 h 1953"/>
                <a:gd name="T70" fmla="*/ 5 w 1953"/>
                <a:gd name="T71" fmla="*/ 877 h 1953"/>
                <a:gd name="T72" fmla="*/ 19 w 1953"/>
                <a:gd name="T73" fmla="*/ 779 h 1953"/>
                <a:gd name="T74" fmla="*/ 43 w 1953"/>
                <a:gd name="T75" fmla="*/ 687 h 1953"/>
                <a:gd name="T76" fmla="*/ 76 w 1953"/>
                <a:gd name="T77" fmla="*/ 596 h 1953"/>
                <a:gd name="T78" fmla="*/ 118 w 1953"/>
                <a:gd name="T79" fmla="*/ 511 h 1953"/>
                <a:gd name="T80" fmla="*/ 167 w 1953"/>
                <a:gd name="T81" fmla="*/ 430 h 1953"/>
                <a:gd name="T82" fmla="*/ 223 w 1953"/>
                <a:gd name="T83" fmla="*/ 355 h 1953"/>
                <a:gd name="T84" fmla="*/ 286 w 1953"/>
                <a:gd name="T85" fmla="*/ 286 h 1953"/>
                <a:gd name="T86" fmla="*/ 355 w 1953"/>
                <a:gd name="T87" fmla="*/ 223 h 1953"/>
                <a:gd name="T88" fmla="*/ 430 w 1953"/>
                <a:gd name="T89" fmla="*/ 167 h 1953"/>
                <a:gd name="T90" fmla="*/ 511 w 1953"/>
                <a:gd name="T91" fmla="*/ 118 h 1953"/>
                <a:gd name="T92" fmla="*/ 596 w 1953"/>
                <a:gd name="T93" fmla="*/ 76 h 1953"/>
                <a:gd name="T94" fmla="*/ 687 w 1953"/>
                <a:gd name="T95" fmla="*/ 43 h 1953"/>
                <a:gd name="T96" fmla="*/ 779 w 1953"/>
                <a:gd name="T97" fmla="*/ 19 h 1953"/>
                <a:gd name="T98" fmla="*/ 877 w 1953"/>
                <a:gd name="T99" fmla="*/ 5 h 1953"/>
                <a:gd name="T100" fmla="*/ 976 w 1953"/>
                <a:gd name="T101" fmla="*/ 0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3" h="1953">
                  <a:moveTo>
                    <a:pt x="976" y="0"/>
                  </a:moveTo>
                  <a:lnTo>
                    <a:pt x="976" y="0"/>
                  </a:lnTo>
                  <a:lnTo>
                    <a:pt x="1027" y="0"/>
                  </a:lnTo>
                  <a:lnTo>
                    <a:pt x="1076" y="5"/>
                  </a:lnTo>
                  <a:lnTo>
                    <a:pt x="1125" y="10"/>
                  </a:lnTo>
                  <a:lnTo>
                    <a:pt x="1172" y="19"/>
                  </a:lnTo>
                  <a:lnTo>
                    <a:pt x="1219" y="29"/>
                  </a:lnTo>
                  <a:lnTo>
                    <a:pt x="1266" y="43"/>
                  </a:lnTo>
                  <a:lnTo>
                    <a:pt x="1311" y="59"/>
                  </a:lnTo>
                  <a:lnTo>
                    <a:pt x="1355" y="76"/>
                  </a:lnTo>
                  <a:lnTo>
                    <a:pt x="1398" y="95"/>
                  </a:lnTo>
                  <a:lnTo>
                    <a:pt x="1440" y="118"/>
                  </a:lnTo>
                  <a:lnTo>
                    <a:pt x="1482" y="141"/>
                  </a:lnTo>
                  <a:lnTo>
                    <a:pt x="1520" y="167"/>
                  </a:lnTo>
                  <a:lnTo>
                    <a:pt x="1559" y="193"/>
                  </a:lnTo>
                  <a:lnTo>
                    <a:pt x="1597" y="223"/>
                  </a:lnTo>
                  <a:lnTo>
                    <a:pt x="1632" y="254"/>
                  </a:lnTo>
                  <a:lnTo>
                    <a:pt x="1665" y="286"/>
                  </a:lnTo>
                  <a:lnTo>
                    <a:pt x="1698" y="320"/>
                  </a:lnTo>
                  <a:lnTo>
                    <a:pt x="1730" y="355"/>
                  </a:lnTo>
                  <a:lnTo>
                    <a:pt x="1758" y="392"/>
                  </a:lnTo>
                  <a:lnTo>
                    <a:pt x="1785" y="430"/>
                  </a:lnTo>
                  <a:lnTo>
                    <a:pt x="1812" y="470"/>
                  </a:lnTo>
                  <a:lnTo>
                    <a:pt x="1834" y="511"/>
                  </a:lnTo>
                  <a:lnTo>
                    <a:pt x="1857" y="554"/>
                  </a:lnTo>
                  <a:lnTo>
                    <a:pt x="1876" y="596"/>
                  </a:lnTo>
                  <a:lnTo>
                    <a:pt x="1894" y="641"/>
                  </a:lnTo>
                  <a:lnTo>
                    <a:pt x="1909" y="687"/>
                  </a:lnTo>
                  <a:lnTo>
                    <a:pt x="1922" y="732"/>
                  </a:lnTo>
                  <a:lnTo>
                    <a:pt x="1934" y="779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1" y="926"/>
                  </a:lnTo>
                  <a:lnTo>
                    <a:pt x="1953" y="976"/>
                  </a:lnTo>
                  <a:lnTo>
                    <a:pt x="1953" y="976"/>
                  </a:lnTo>
                  <a:lnTo>
                    <a:pt x="1951" y="1027"/>
                  </a:lnTo>
                  <a:lnTo>
                    <a:pt x="1948" y="1076"/>
                  </a:lnTo>
                  <a:lnTo>
                    <a:pt x="1942" y="1124"/>
                  </a:lnTo>
                  <a:lnTo>
                    <a:pt x="1934" y="1172"/>
                  </a:lnTo>
                  <a:lnTo>
                    <a:pt x="1922" y="1220"/>
                  </a:lnTo>
                  <a:lnTo>
                    <a:pt x="1909" y="1266"/>
                  </a:lnTo>
                  <a:lnTo>
                    <a:pt x="1894" y="1311"/>
                  </a:lnTo>
                  <a:lnTo>
                    <a:pt x="1876" y="1355"/>
                  </a:lnTo>
                  <a:lnTo>
                    <a:pt x="1857" y="1398"/>
                  </a:lnTo>
                  <a:lnTo>
                    <a:pt x="1834" y="1440"/>
                  </a:lnTo>
                  <a:lnTo>
                    <a:pt x="1812" y="1482"/>
                  </a:lnTo>
                  <a:lnTo>
                    <a:pt x="1785" y="1522"/>
                  </a:lnTo>
                  <a:lnTo>
                    <a:pt x="1758" y="1560"/>
                  </a:lnTo>
                  <a:lnTo>
                    <a:pt x="1730" y="1597"/>
                  </a:lnTo>
                  <a:lnTo>
                    <a:pt x="1698" y="1632"/>
                  </a:lnTo>
                  <a:lnTo>
                    <a:pt x="1665" y="1667"/>
                  </a:lnTo>
                  <a:lnTo>
                    <a:pt x="1632" y="1698"/>
                  </a:lnTo>
                  <a:lnTo>
                    <a:pt x="1597" y="1730"/>
                  </a:lnTo>
                  <a:lnTo>
                    <a:pt x="1559" y="1758"/>
                  </a:lnTo>
                  <a:lnTo>
                    <a:pt x="1520" y="1785"/>
                  </a:lnTo>
                  <a:lnTo>
                    <a:pt x="1482" y="1812"/>
                  </a:lnTo>
                  <a:lnTo>
                    <a:pt x="1440" y="1834"/>
                  </a:lnTo>
                  <a:lnTo>
                    <a:pt x="1398" y="1857"/>
                  </a:lnTo>
                  <a:lnTo>
                    <a:pt x="1355" y="1876"/>
                  </a:lnTo>
                  <a:lnTo>
                    <a:pt x="1311" y="1894"/>
                  </a:lnTo>
                  <a:lnTo>
                    <a:pt x="1266" y="1909"/>
                  </a:lnTo>
                  <a:lnTo>
                    <a:pt x="1219" y="1922"/>
                  </a:lnTo>
                  <a:lnTo>
                    <a:pt x="1172" y="1934"/>
                  </a:lnTo>
                  <a:lnTo>
                    <a:pt x="1125" y="1942"/>
                  </a:lnTo>
                  <a:lnTo>
                    <a:pt x="1076" y="1948"/>
                  </a:lnTo>
                  <a:lnTo>
                    <a:pt x="1027" y="1951"/>
                  </a:lnTo>
                  <a:lnTo>
                    <a:pt x="976" y="1953"/>
                  </a:lnTo>
                  <a:lnTo>
                    <a:pt x="0" y="1953"/>
                  </a:lnTo>
                  <a:lnTo>
                    <a:pt x="0" y="976"/>
                  </a:lnTo>
                  <a:lnTo>
                    <a:pt x="0" y="976"/>
                  </a:lnTo>
                  <a:lnTo>
                    <a:pt x="0" y="926"/>
                  </a:lnTo>
                  <a:lnTo>
                    <a:pt x="5" y="877"/>
                  </a:lnTo>
                  <a:lnTo>
                    <a:pt x="10" y="828"/>
                  </a:lnTo>
                  <a:lnTo>
                    <a:pt x="19" y="779"/>
                  </a:lnTo>
                  <a:lnTo>
                    <a:pt x="29" y="732"/>
                  </a:lnTo>
                  <a:lnTo>
                    <a:pt x="43" y="687"/>
                  </a:lnTo>
                  <a:lnTo>
                    <a:pt x="59" y="641"/>
                  </a:lnTo>
                  <a:lnTo>
                    <a:pt x="76" y="596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1" y="470"/>
                  </a:lnTo>
                  <a:lnTo>
                    <a:pt x="167" y="430"/>
                  </a:lnTo>
                  <a:lnTo>
                    <a:pt x="193" y="392"/>
                  </a:lnTo>
                  <a:lnTo>
                    <a:pt x="223" y="355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1" y="254"/>
                  </a:lnTo>
                  <a:lnTo>
                    <a:pt x="355" y="223"/>
                  </a:lnTo>
                  <a:lnTo>
                    <a:pt x="392" y="193"/>
                  </a:lnTo>
                  <a:lnTo>
                    <a:pt x="430" y="167"/>
                  </a:lnTo>
                  <a:lnTo>
                    <a:pt x="471" y="141"/>
                  </a:lnTo>
                  <a:lnTo>
                    <a:pt x="511" y="118"/>
                  </a:lnTo>
                  <a:lnTo>
                    <a:pt x="553" y="95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7" y="43"/>
                  </a:lnTo>
                  <a:lnTo>
                    <a:pt x="732" y="29"/>
                  </a:lnTo>
                  <a:lnTo>
                    <a:pt x="779" y="19"/>
                  </a:lnTo>
                  <a:lnTo>
                    <a:pt x="828" y="10"/>
                  </a:lnTo>
                  <a:lnTo>
                    <a:pt x="877" y="5"/>
                  </a:lnTo>
                  <a:lnTo>
                    <a:pt x="926" y="0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295431" y="1319409"/>
              <a:ext cx="2891853" cy="2891853"/>
            </a:xfrm>
            <a:custGeom>
              <a:avLst/>
              <a:gdLst>
                <a:gd name="T0" fmla="*/ 976 w 1953"/>
                <a:gd name="T1" fmla="*/ 0 h 1953"/>
                <a:gd name="T2" fmla="*/ 1076 w 1953"/>
                <a:gd name="T3" fmla="*/ 5 h 1953"/>
                <a:gd name="T4" fmla="*/ 1172 w 1953"/>
                <a:gd name="T5" fmla="*/ 19 h 1953"/>
                <a:gd name="T6" fmla="*/ 1266 w 1953"/>
                <a:gd name="T7" fmla="*/ 43 h 1953"/>
                <a:gd name="T8" fmla="*/ 1355 w 1953"/>
                <a:gd name="T9" fmla="*/ 76 h 1953"/>
                <a:gd name="T10" fmla="*/ 1440 w 1953"/>
                <a:gd name="T11" fmla="*/ 118 h 1953"/>
                <a:gd name="T12" fmla="*/ 1520 w 1953"/>
                <a:gd name="T13" fmla="*/ 167 h 1953"/>
                <a:gd name="T14" fmla="*/ 1597 w 1953"/>
                <a:gd name="T15" fmla="*/ 223 h 1953"/>
                <a:gd name="T16" fmla="*/ 1665 w 1953"/>
                <a:gd name="T17" fmla="*/ 286 h 1953"/>
                <a:gd name="T18" fmla="*/ 1730 w 1953"/>
                <a:gd name="T19" fmla="*/ 355 h 1953"/>
                <a:gd name="T20" fmla="*/ 1785 w 1953"/>
                <a:gd name="T21" fmla="*/ 430 h 1953"/>
                <a:gd name="T22" fmla="*/ 1834 w 1953"/>
                <a:gd name="T23" fmla="*/ 511 h 1953"/>
                <a:gd name="T24" fmla="*/ 1876 w 1953"/>
                <a:gd name="T25" fmla="*/ 596 h 1953"/>
                <a:gd name="T26" fmla="*/ 1909 w 1953"/>
                <a:gd name="T27" fmla="*/ 687 h 1953"/>
                <a:gd name="T28" fmla="*/ 1934 w 1953"/>
                <a:gd name="T29" fmla="*/ 779 h 1953"/>
                <a:gd name="T30" fmla="*/ 1948 w 1953"/>
                <a:gd name="T31" fmla="*/ 877 h 1953"/>
                <a:gd name="T32" fmla="*/ 1953 w 1953"/>
                <a:gd name="T33" fmla="*/ 976 h 1953"/>
                <a:gd name="T34" fmla="*/ 1951 w 1953"/>
                <a:gd name="T35" fmla="*/ 1027 h 1953"/>
                <a:gd name="T36" fmla="*/ 1942 w 1953"/>
                <a:gd name="T37" fmla="*/ 1124 h 1953"/>
                <a:gd name="T38" fmla="*/ 1922 w 1953"/>
                <a:gd name="T39" fmla="*/ 1220 h 1953"/>
                <a:gd name="T40" fmla="*/ 1894 w 1953"/>
                <a:gd name="T41" fmla="*/ 1311 h 1953"/>
                <a:gd name="T42" fmla="*/ 1857 w 1953"/>
                <a:gd name="T43" fmla="*/ 1398 h 1953"/>
                <a:gd name="T44" fmla="*/ 1812 w 1953"/>
                <a:gd name="T45" fmla="*/ 1482 h 1953"/>
                <a:gd name="T46" fmla="*/ 1758 w 1953"/>
                <a:gd name="T47" fmla="*/ 1560 h 1953"/>
                <a:gd name="T48" fmla="*/ 1698 w 1953"/>
                <a:gd name="T49" fmla="*/ 1632 h 1953"/>
                <a:gd name="T50" fmla="*/ 1632 w 1953"/>
                <a:gd name="T51" fmla="*/ 1698 h 1953"/>
                <a:gd name="T52" fmla="*/ 1559 w 1953"/>
                <a:gd name="T53" fmla="*/ 1758 h 1953"/>
                <a:gd name="T54" fmla="*/ 1482 w 1953"/>
                <a:gd name="T55" fmla="*/ 1812 h 1953"/>
                <a:gd name="T56" fmla="*/ 1398 w 1953"/>
                <a:gd name="T57" fmla="*/ 1857 h 1953"/>
                <a:gd name="T58" fmla="*/ 1311 w 1953"/>
                <a:gd name="T59" fmla="*/ 1894 h 1953"/>
                <a:gd name="T60" fmla="*/ 1219 w 1953"/>
                <a:gd name="T61" fmla="*/ 1922 h 1953"/>
                <a:gd name="T62" fmla="*/ 1125 w 1953"/>
                <a:gd name="T63" fmla="*/ 1942 h 1953"/>
                <a:gd name="T64" fmla="*/ 1027 w 1953"/>
                <a:gd name="T65" fmla="*/ 1951 h 1953"/>
                <a:gd name="T66" fmla="*/ 0 w 1953"/>
                <a:gd name="T67" fmla="*/ 1953 h 1953"/>
                <a:gd name="T68" fmla="*/ 0 w 1953"/>
                <a:gd name="T69" fmla="*/ 976 h 1953"/>
                <a:gd name="T70" fmla="*/ 5 w 1953"/>
                <a:gd name="T71" fmla="*/ 877 h 1953"/>
                <a:gd name="T72" fmla="*/ 19 w 1953"/>
                <a:gd name="T73" fmla="*/ 779 h 1953"/>
                <a:gd name="T74" fmla="*/ 43 w 1953"/>
                <a:gd name="T75" fmla="*/ 687 h 1953"/>
                <a:gd name="T76" fmla="*/ 76 w 1953"/>
                <a:gd name="T77" fmla="*/ 596 h 1953"/>
                <a:gd name="T78" fmla="*/ 118 w 1953"/>
                <a:gd name="T79" fmla="*/ 511 h 1953"/>
                <a:gd name="T80" fmla="*/ 167 w 1953"/>
                <a:gd name="T81" fmla="*/ 430 h 1953"/>
                <a:gd name="T82" fmla="*/ 223 w 1953"/>
                <a:gd name="T83" fmla="*/ 355 h 1953"/>
                <a:gd name="T84" fmla="*/ 286 w 1953"/>
                <a:gd name="T85" fmla="*/ 286 h 1953"/>
                <a:gd name="T86" fmla="*/ 355 w 1953"/>
                <a:gd name="T87" fmla="*/ 223 h 1953"/>
                <a:gd name="T88" fmla="*/ 430 w 1953"/>
                <a:gd name="T89" fmla="*/ 167 h 1953"/>
                <a:gd name="T90" fmla="*/ 511 w 1953"/>
                <a:gd name="T91" fmla="*/ 118 h 1953"/>
                <a:gd name="T92" fmla="*/ 596 w 1953"/>
                <a:gd name="T93" fmla="*/ 76 h 1953"/>
                <a:gd name="T94" fmla="*/ 687 w 1953"/>
                <a:gd name="T95" fmla="*/ 43 h 1953"/>
                <a:gd name="T96" fmla="*/ 779 w 1953"/>
                <a:gd name="T97" fmla="*/ 19 h 1953"/>
                <a:gd name="T98" fmla="*/ 877 w 1953"/>
                <a:gd name="T99" fmla="*/ 5 h 1953"/>
                <a:gd name="T100" fmla="*/ 976 w 1953"/>
                <a:gd name="T101" fmla="*/ 0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3" h="1953">
                  <a:moveTo>
                    <a:pt x="976" y="0"/>
                  </a:moveTo>
                  <a:lnTo>
                    <a:pt x="976" y="0"/>
                  </a:lnTo>
                  <a:lnTo>
                    <a:pt x="1027" y="0"/>
                  </a:lnTo>
                  <a:lnTo>
                    <a:pt x="1076" y="5"/>
                  </a:lnTo>
                  <a:lnTo>
                    <a:pt x="1125" y="10"/>
                  </a:lnTo>
                  <a:lnTo>
                    <a:pt x="1172" y="19"/>
                  </a:lnTo>
                  <a:lnTo>
                    <a:pt x="1219" y="29"/>
                  </a:lnTo>
                  <a:lnTo>
                    <a:pt x="1266" y="43"/>
                  </a:lnTo>
                  <a:lnTo>
                    <a:pt x="1311" y="59"/>
                  </a:lnTo>
                  <a:lnTo>
                    <a:pt x="1355" y="76"/>
                  </a:lnTo>
                  <a:lnTo>
                    <a:pt x="1398" y="95"/>
                  </a:lnTo>
                  <a:lnTo>
                    <a:pt x="1440" y="118"/>
                  </a:lnTo>
                  <a:lnTo>
                    <a:pt x="1482" y="141"/>
                  </a:lnTo>
                  <a:lnTo>
                    <a:pt x="1520" y="167"/>
                  </a:lnTo>
                  <a:lnTo>
                    <a:pt x="1559" y="193"/>
                  </a:lnTo>
                  <a:lnTo>
                    <a:pt x="1597" y="223"/>
                  </a:lnTo>
                  <a:lnTo>
                    <a:pt x="1632" y="254"/>
                  </a:lnTo>
                  <a:lnTo>
                    <a:pt x="1665" y="286"/>
                  </a:lnTo>
                  <a:lnTo>
                    <a:pt x="1698" y="320"/>
                  </a:lnTo>
                  <a:lnTo>
                    <a:pt x="1730" y="355"/>
                  </a:lnTo>
                  <a:lnTo>
                    <a:pt x="1758" y="392"/>
                  </a:lnTo>
                  <a:lnTo>
                    <a:pt x="1785" y="430"/>
                  </a:lnTo>
                  <a:lnTo>
                    <a:pt x="1812" y="470"/>
                  </a:lnTo>
                  <a:lnTo>
                    <a:pt x="1834" y="511"/>
                  </a:lnTo>
                  <a:lnTo>
                    <a:pt x="1857" y="554"/>
                  </a:lnTo>
                  <a:lnTo>
                    <a:pt x="1876" y="596"/>
                  </a:lnTo>
                  <a:lnTo>
                    <a:pt x="1894" y="641"/>
                  </a:lnTo>
                  <a:lnTo>
                    <a:pt x="1909" y="687"/>
                  </a:lnTo>
                  <a:lnTo>
                    <a:pt x="1922" y="732"/>
                  </a:lnTo>
                  <a:lnTo>
                    <a:pt x="1934" y="779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1" y="926"/>
                  </a:lnTo>
                  <a:lnTo>
                    <a:pt x="1953" y="976"/>
                  </a:lnTo>
                  <a:lnTo>
                    <a:pt x="1953" y="976"/>
                  </a:lnTo>
                  <a:lnTo>
                    <a:pt x="1951" y="1027"/>
                  </a:lnTo>
                  <a:lnTo>
                    <a:pt x="1948" y="1076"/>
                  </a:lnTo>
                  <a:lnTo>
                    <a:pt x="1942" y="1124"/>
                  </a:lnTo>
                  <a:lnTo>
                    <a:pt x="1934" y="1172"/>
                  </a:lnTo>
                  <a:lnTo>
                    <a:pt x="1922" y="1220"/>
                  </a:lnTo>
                  <a:lnTo>
                    <a:pt x="1909" y="1266"/>
                  </a:lnTo>
                  <a:lnTo>
                    <a:pt x="1894" y="1311"/>
                  </a:lnTo>
                  <a:lnTo>
                    <a:pt x="1876" y="1355"/>
                  </a:lnTo>
                  <a:lnTo>
                    <a:pt x="1857" y="1398"/>
                  </a:lnTo>
                  <a:lnTo>
                    <a:pt x="1834" y="1440"/>
                  </a:lnTo>
                  <a:lnTo>
                    <a:pt x="1812" y="1482"/>
                  </a:lnTo>
                  <a:lnTo>
                    <a:pt x="1785" y="1522"/>
                  </a:lnTo>
                  <a:lnTo>
                    <a:pt x="1758" y="1560"/>
                  </a:lnTo>
                  <a:lnTo>
                    <a:pt x="1730" y="1597"/>
                  </a:lnTo>
                  <a:lnTo>
                    <a:pt x="1698" y="1632"/>
                  </a:lnTo>
                  <a:lnTo>
                    <a:pt x="1665" y="1667"/>
                  </a:lnTo>
                  <a:lnTo>
                    <a:pt x="1632" y="1698"/>
                  </a:lnTo>
                  <a:lnTo>
                    <a:pt x="1597" y="1730"/>
                  </a:lnTo>
                  <a:lnTo>
                    <a:pt x="1559" y="1758"/>
                  </a:lnTo>
                  <a:lnTo>
                    <a:pt x="1520" y="1785"/>
                  </a:lnTo>
                  <a:lnTo>
                    <a:pt x="1482" y="1812"/>
                  </a:lnTo>
                  <a:lnTo>
                    <a:pt x="1440" y="1834"/>
                  </a:lnTo>
                  <a:lnTo>
                    <a:pt x="1398" y="1857"/>
                  </a:lnTo>
                  <a:lnTo>
                    <a:pt x="1355" y="1876"/>
                  </a:lnTo>
                  <a:lnTo>
                    <a:pt x="1311" y="1894"/>
                  </a:lnTo>
                  <a:lnTo>
                    <a:pt x="1266" y="1909"/>
                  </a:lnTo>
                  <a:lnTo>
                    <a:pt x="1219" y="1922"/>
                  </a:lnTo>
                  <a:lnTo>
                    <a:pt x="1172" y="1934"/>
                  </a:lnTo>
                  <a:lnTo>
                    <a:pt x="1125" y="1942"/>
                  </a:lnTo>
                  <a:lnTo>
                    <a:pt x="1076" y="1948"/>
                  </a:lnTo>
                  <a:lnTo>
                    <a:pt x="1027" y="1951"/>
                  </a:lnTo>
                  <a:lnTo>
                    <a:pt x="976" y="1953"/>
                  </a:lnTo>
                  <a:lnTo>
                    <a:pt x="0" y="1953"/>
                  </a:lnTo>
                  <a:lnTo>
                    <a:pt x="0" y="976"/>
                  </a:lnTo>
                  <a:lnTo>
                    <a:pt x="0" y="976"/>
                  </a:lnTo>
                  <a:lnTo>
                    <a:pt x="0" y="926"/>
                  </a:lnTo>
                  <a:lnTo>
                    <a:pt x="5" y="877"/>
                  </a:lnTo>
                  <a:lnTo>
                    <a:pt x="10" y="828"/>
                  </a:lnTo>
                  <a:lnTo>
                    <a:pt x="19" y="779"/>
                  </a:lnTo>
                  <a:lnTo>
                    <a:pt x="29" y="732"/>
                  </a:lnTo>
                  <a:lnTo>
                    <a:pt x="43" y="687"/>
                  </a:lnTo>
                  <a:lnTo>
                    <a:pt x="59" y="641"/>
                  </a:lnTo>
                  <a:lnTo>
                    <a:pt x="76" y="596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1" y="470"/>
                  </a:lnTo>
                  <a:lnTo>
                    <a:pt x="167" y="430"/>
                  </a:lnTo>
                  <a:lnTo>
                    <a:pt x="193" y="392"/>
                  </a:lnTo>
                  <a:lnTo>
                    <a:pt x="223" y="355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1" y="254"/>
                  </a:lnTo>
                  <a:lnTo>
                    <a:pt x="355" y="223"/>
                  </a:lnTo>
                  <a:lnTo>
                    <a:pt x="392" y="193"/>
                  </a:lnTo>
                  <a:lnTo>
                    <a:pt x="430" y="167"/>
                  </a:lnTo>
                  <a:lnTo>
                    <a:pt x="471" y="141"/>
                  </a:lnTo>
                  <a:lnTo>
                    <a:pt x="511" y="118"/>
                  </a:lnTo>
                  <a:lnTo>
                    <a:pt x="553" y="95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7" y="43"/>
                  </a:lnTo>
                  <a:lnTo>
                    <a:pt x="732" y="29"/>
                  </a:lnTo>
                  <a:lnTo>
                    <a:pt x="779" y="19"/>
                  </a:lnTo>
                  <a:lnTo>
                    <a:pt x="828" y="10"/>
                  </a:lnTo>
                  <a:lnTo>
                    <a:pt x="877" y="5"/>
                  </a:lnTo>
                  <a:lnTo>
                    <a:pt x="926" y="0"/>
                  </a:lnTo>
                  <a:lnTo>
                    <a:pt x="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 rot="10800000">
              <a:off x="6301949" y="4335659"/>
              <a:ext cx="1851346" cy="2270133"/>
            </a:xfrm>
            <a:custGeom>
              <a:avLst/>
              <a:gdLst>
                <a:gd name="T0" fmla="*/ 743 w 1486"/>
                <a:gd name="T1" fmla="*/ 0 h 1486"/>
                <a:gd name="T2" fmla="*/ 668 w 1486"/>
                <a:gd name="T3" fmla="*/ 3 h 1486"/>
                <a:gd name="T4" fmla="*/ 593 w 1486"/>
                <a:gd name="T5" fmla="*/ 14 h 1486"/>
                <a:gd name="T6" fmla="*/ 523 w 1486"/>
                <a:gd name="T7" fmla="*/ 33 h 1486"/>
                <a:gd name="T8" fmla="*/ 453 w 1486"/>
                <a:gd name="T9" fmla="*/ 57 h 1486"/>
                <a:gd name="T10" fmla="*/ 389 w 1486"/>
                <a:gd name="T11" fmla="*/ 89 h 1486"/>
                <a:gd name="T12" fmla="*/ 328 w 1486"/>
                <a:gd name="T13" fmla="*/ 127 h 1486"/>
                <a:gd name="T14" fmla="*/ 270 w 1486"/>
                <a:gd name="T15" fmla="*/ 169 h 1486"/>
                <a:gd name="T16" fmla="*/ 218 w 1486"/>
                <a:gd name="T17" fmla="*/ 218 h 1486"/>
                <a:gd name="T18" fmla="*/ 169 w 1486"/>
                <a:gd name="T19" fmla="*/ 270 h 1486"/>
                <a:gd name="T20" fmla="*/ 127 w 1486"/>
                <a:gd name="T21" fmla="*/ 328 h 1486"/>
                <a:gd name="T22" fmla="*/ 89 w 1486"/>
                <a:gd name="T23" fmla="*/ 389 h 1486"/>
                <a:gd name="T24" fmla="*/ 57 w 1486"/>
                <a:gd name="T25" fmla="*/ 453 h 1486"/>
                <a:gd name="T26" fmla="*/ 33 w 1486"/>
                <a:gd name="T27" fmla="*/ 523 h 1486"/>
                <a:gd name="T28" fmla="*/ 14 w 1486"/>
                <a:gd name="T29" fmla="*/ 593 h 1486"/>
                <a:gd name="T30" fmla="*/ 3 w 1486"/>
                <a:gd name="T31" fmla="*/ 668 h 1486"/>
                <a:gd name="T32" fmla="*/ 0 w 1486"/>
                <a:gd name="T33" fmla="*/ 743 h 1486"/>
                <a:gd name="T34" fmla="*/ 0 w 1486"/>
                <a:gd name="T35" fmla="*/ 781 h 1486"/>
                <a:gd name="T36" fmla="*/ 7 w 1486"/>
                <a:gd name="T37" fmla="*/ 856 h 1486"/>
                <a:gd name="T38" fmla="*/ 22 w 1486"/>
                <a:gd name="T39" fmla="*/ 928 h 1486"/>
                <a:gd name="T40" fmla="*/ 45 w 1486"/>
                <a:gd name="T41" fmla="*/ 997 h 1486"/>
                <a:gd name="T42" fmla="*/ 73 w 1486"/>
                <a:gd name="T43" fmla="*/ 1065 h 1486"/>
                <a:gd name="T44" fmla="*/ 106 w 1486"/>
                <a:gd name="T45" fmla="*/ 1128 h 1486"/>
                <a:gd name="T46" fmla="*/ 148 w 1486"/>
                <a:gd name="T47" fmla="*/ 1187 h 1486"/>
                <a:gd name="T48" fmla="*/ 193 w 1486"/>
                <a:gd name="T49" fmla="*/ 1242 h 1486"/>
                <a:gd name="T50" fmla="*/ 244 w 1486"/>
                <a:gd name="T51" fmla="*/ 1292 h 1486"/>
                <a:gd name="T52" fmla="*/ 298 w 1486"/>
                <a:gd name="T53" fmla="*/ 1337 h 1486"/>
                <a:gd name="T54" fmla="*/ 357 w 1486"/>
                <a:gd name="T55" fmla="*/ 1379 h 1486"/>
                <a:gd name="T56" fmla="*/ 422 w 1486"/>
                <a:gd name="T57" fmla="*/ 1412 h 1486"/>
                <a:gd name="T58" fmla="*/ 488 w 1486"/>
                <a:gd name="T59" fmla="*/ 1442 h 1486"/>
                <a:gd name="T60" fmla="*/ 558 w 1486"/>
                <a:gd name="T61" fmla="*/ 1463 h 1486"/>
                <a:gd name="T62" fmla="*/ 629 w 1486"/>
                <a:gd name="T63" fmla="*/ 1479 h 1486"/>
                <a:gd name="T64" fmla="*/ 704 w 1486"/>
                <a:gd name="T65" fmla="*/ 1486 h 1486"/>
                <a:gd name="T66" fmla="*/ 1486 w 1486"/>
                <a:gd name="T67" fmla="*/ 1486 h 1486"/>
                <a:gd name="T68" fmla="*/ 1486 w 1486"/>
                <a:gd name="T69" fmla="*/ 743 h 1486"/>
                <a:gd name="T70" fmla="*/ 1482 w 1486"/>
                <a:gd name="T71" fmla="*/ 668 h 1486"/>
                <a:gd name="T72" fmla="*/ 1470 w 1486"/>
                <a:gd name="T73" fmla="*/ 593 h 1486"/>
                <a:gd name="T74" fmla="*/ 1452 w 1486"/>
                <a:gd name="T75" fmla="*/ 523 h 1486"/>
                <a:gd name="T76" fmla="*/ 1426 w 1486"/>
                <a:gd name="T77" fmla="*/ 453 h 1486"/>
                <a:gd name="T78" fmla="*/ 1395 w 1486"/>
                <a:gd name="T79" fmla="*/ 389 h 1486"/>
                <a:gd name="T80" fmla="*/ 1358 w 1486"/>
                <a:gd name="T81" fmla="*/ 328 h 1486"/>
                <a:gd name="T82" fmla="*/ 1315 w 1486"/>
                <a:gd name="T83" fmla="*/ 270 h 1486"/>
                <a:gd name="T84" fmla="*/ 1268 w 1486"/>
                <a:gd name="T85" fmla="*/ 218 h 1486"/>
                <a:gd name="T86" fmla="*/ 1215 w 1486"/>
                <a:gd name="T87" fmla="*/ 169 h 1486"/>
                <a:gd name="T88" fmla="*/ 1158 w 1486"/>
                <a:gd name="T89" fmla="*/ 127 h 1486"/>
                <a:gd name="T90" fmla="*/ 1097 w 1486"/>
                <a:gd name="T91" fmla="*/ 89 h 1486"/>
                <a:gd name="T92" fmla="*/ 1032 w 1486"/>
                <a:gd name="T93" fmla="*/ 57 h 1486"/>
                <a:gd name="T94" fmla="*/ 962 w 1486"/>
                <a:gd name="T95" fmla="*/ 33 h 1486"/>
                <a:gd name="T96" fmla="*/ 893 w 1486"/>
                <a:gd name="T97" fmla="*/ 14 h 1486"/>
                <a:gd name="T98" fmla="*/ 818 w 1486"/>
                <a:gd name="T99" fmla="*/ 3 h 1486"/>
                <a:gd name="T100" fmla="*/ 743 w 1486"/>
                <a:gd name="T101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0"/>
                  </a:moveTo>
                  <a:lnTo>
                    <a:pt x="743" y="0"/>
                  </a:lnTo>
                  <a:lnTo>
                    <a:pt x="704" y="0"/>
                  </a:lnTo>
                  <a:lnTo>
                    <a:pt x="668" y="3"/>
                  </a:lnTo>
                  <a:lnTo>
                    <a:pt x="629" y="8"/>
                  </a:lnTo>
                  <a:lnTo>
                    <a:pt x="593" y="14"/>
                  </a:lnTo>
                  <a:lnTo>
                    <a:pt x="558" y="22"/>
                  </a:lnTo>
                  <a:lnTo>
                    <a:pt x="523" y="33"/>
                  </a:lnTo>
                  <a:lnTo>
                    <a:pt x="488" y="45"/>
                  </a:lnTo>
                  <a:lnTo>
                    <a:pt x="453" y="57"/>
                  </a:lnTo>
                  <a:lnTo>
                    <a:pt x="422" y="73"/>
                  </a:lnTo>
                  <a:lnTo>
                    <a:pt x="389" y="89"/>
                  </a:lnTo>
                  <a:lnTo>
                    <a:pt x="357" y="108"/>
                  </a:lnTo>
                  <a:lnTo>
                    <a:pt x="328" y="127"/>
                  </a:lnTo>
                  <a:lnTo>
                    <a:pt x="298" y="148"/>
                  </a:lnTo>
                  <a:lnTo>
                    <a:pt x="270" y="169"/>
                  </a:lnTo>
                  <a:lnTo>
                    <a:pt x="244" y="193"/>
                  </a:lnTo>
                  <a:lnTo>
                    <a:pt x="218" y="218"/>
                  </a:lnTo>
                  <a:lnTo>
                    <a:pt x="193" y="244"/>
                  </a:lnTo>
                  <a:lnTo>
                    <a:pt x="169" y="270"/>
                  </a:lnTo>
                  <a:lnTo>
                    <a:pt x="148" y="298"/>
                  </a:lnTo>
                  <a:lnTo>
                    <a:pt x="127" y="328"/>
                  </a:lnTo>
                  <a:lnTo>
                    <a:pt x="106" y="357"/>
                  </a:lnTo>
                  <a:lnTo>
                    <a:pt x="89" y="389"/>
                  </a:lnTo>
                  <a:lnTo>
                    <a:pt x="73" y="422"/>
                  </a:lnTo>
                  <a:lnTo>
                    <a:pt x="57" y="453"/>
                  </a:lnTo>
                  <a:lnTo>
                    <a:pt x="45" y="488"/>
                  </a:lnTo>
                  <a:lnTo>
                    <a:pt x="33" y="523"/>
                  </a:lnTo>
                  <a:lnTo>
                    <a:pt x="22" y="558"/>
                  </a:lnTo>
                  <a:lnTo>
                    <a:pt x="14" y="593"/>
                  </a:lnTo>
                  <a:lnTo>
                    <a:pt x="7" y="629"/>
                  </a:lnTo>
                  <a:lnTo>
                    <a:pt x="3" y="668"/>
                  </a:lnTo>
                  <a:lnTo>
                    <a:pt x="0" y="704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1"/>
                  </a:lnTo>
                  <a:lnTo>
                    <a:pt x="3" y="818"/>
                  </a:lnTo>
                  <a:lnTo>
                    <a:pt x="7" y="856"/>
                  </a:lnTo>
                  <a:lnTo>
                    <a:pt x="14" y="893"/>
                  </a:lnTo>
                  <a:lnTo>
                    <a:pt x="22" y="928"/>
                  </a:lnTo>
                  <a:lnTo>
                    <a:pt x="33" y="962"/>
                  </a:lnTo>
                  <a:lnTo>
                    <a:pt x="45" y="997"/>
                  </a:lnTo>
                  <a:lnTo>
                    <a:pt x="57" y="1032"/>
                  </a:lnTo>
                  <a:lnTo>
                    <a:pt x="73" y="1065"/>
                  </a:lnTo>
                  <a:lnTo>
                    <a:pt x="89" y="1097"/>
                  </a:lnTo>
                  <a:lnTo>
                    <a:pt x="106" y="1128"/>
                  </a:lnTo>
                  <a:lnTo>
                    <a:pt x="127" y="1158"/>
                  </a:lnTo>
                  <a:lnTo>
                    <a:pt x="148" y="1187"/>
                  </a:lnTo>
                  <a:lnTo>
                    <a:pt x="169" y="1215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2"/>
                  </a:lnTo>
                  <a:lnTo>
                    <a:pt x="270" y="1317"/>
                  </a:lnTo>
                  <a:lnTo>
                    <a:pt x="298" y="1337"/>
                  </a:lnTo>
                  <a:lnTo>
                    <a:pt x="328" y="1358"/>
                  </a:lnTo>
                  <a:lnTo>
                    <a:pt x="357" y="1379"/>
                  </a:lnTo>
                  <a:lnTo>
                    <a:pt x="389" y="1397"/>
                  </a:lnTo>
                  <a:lnTo>
                    <a:pt x="422" y="1412"/>
                  </a:lnTo>
                  <a:lnTo>
                    <a:pt x="453" y="1428"/>
                  </a:lnTo>
                  <a:lnTo>
                    <a:pt x="488" y="1442"/>
                  </a:lnTo>
                  <a:lnTo>
                    <a:pt x="523" y="1453"/>
                  </a:lnTo>
                  <a:lnTo>
                    <a:pt x="558" y="1463"/>
                  </a:lnTo>
                  <a:lnTo>
                    <a:pt x="593" y="1472"/>
                  </a:lnTo>
                  <a:lnTo>
                    <a:pt x="629" y="1479"/>
                  </a:lnTo>
                  <a:lnTo>
                    <a:pt x="668" y="1482"/>
                  </a:lnTo>
                  <a:lnTo>
                    <a:pt x="704" y="1486"/>
                  </a:lnTo>
                  <a:lnTo>
                    <a:pt x="743" y="1486"/>
                  </a:lnTo>
                  <a:lnTo>
                    <a:pt x="1486" y="1486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4" y="704"/>
                  </a:lnTo>
                  <a:lnTo>
                    <a:pt x="1482" y="668"/>
                  </a:lnTo>
                  <a:lnTo>
                    <a:pt x="1477" y="629"/>
                  </a:lnTo>
                  <a:lnTo>
                    <a:pt x="1470" y="593"/>
                  </a:lnTo>
                  <a:lnTo>
                    <a:pt x="1463" y="558"/>
                  </a:lnTo>
                  <a:lnTo>
                    <a:pt x="1452" y="523"/>
                  </a:lnTo>
                  <a:lnTo>
                    <a:pt x="1440" y="488"/>
                  </a:lnTo>
                  <a:lnTo>
                    <a:pt x="1426" y="453"/>
                  </a:lnTo>
                  <a:lnTo>
                    <a:pt x="1412" y="422"/>
                  </a:lnTo>
                  <a:lnTo>
                    <a:pt x="1395" y="389"/>
                  </a:lnTo>
                  <a:lnTo>
                    <a:pt x="1377" y="357"/>
                  </a:lnTo>
                  <a:lnTo>
                    <a:pt x="1358" y="328"/>
                  </a:lnTo>
                  <a:lnTo>
                    <a:pt x="1337" y="298"/>
                  </a:lnTo>
                  <a:lnTo>
                    <a:pt x="1315" y="270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3"/>
                  </a:lnTo>
                  <a:lnTo>
                    <a:pt x="1215" y="169"/>
                  </a:lnTo>
                  <a:lnTo>
                    <a:pt x="1187" y="148"/>
                  </a:lnTo>
                  <a:lnTo>
                    <a:pt x="1158" y="127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4" y="73"/>
                  </a:lnTo>
                  <a:lnTo>
                    <a:pt x="1032" y="57"/>
                  </a:lnTo>
                  <a:lnTo>
                    <a:pt x="997" y="45"/>
                  </a:lnTo>
                  <a:lnTo>
                    <a:pt x="962" y="33"/>
                  </a:lnTo>
                  <a:lnTo>
                    <a:pt x="927" y="22"/>
                  </a:lnTo>
                  <a:lnTo>
                    <a:pt x="893" y="14"/>
                  </a:lnTo>
                  <a:lnTo>
                    <a:pt x="856" y="8"/>
                  </a:lnTo>
                  <a:lnTo>
                    <a:pt x="818" y="3"/>
                  </a:lnTo>
                  <a:lnTo>
                    <a:pt x="781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066943" y="2003503"/>
              <a:ext cx="2200355" cy="2200355"/>
            </a:xfrm>
            <a:custGeom>
              <a:avLst/>
              <a:gdLst>
                <a:gd name="T0" fmla="*/ 743 w 1486"/>
                <a:gd name="T1" fmla="*/ 0 h 1486"/>
                <a:gd name="T2" fmla="*/ 668 w 1486"/>
                <a:gd name="T3" fmla="*/ 3 h 1486"/>
                <a:gd name="T4" fmla="*/ 593 w 1486"/>
                <a:gd name="T5" fmla="*/ 14 h 1486"/>
                <a:gd name="T6" fmla="*/ 523 w 1486"/>
                <a:gd name="T7" fmla="*/ 33 h 1486"/>
                <a:gd name="T8" fmla="*/ 453 w 1486"/>
                <a:gd name="T9" fmla="*/ 57 h 1486"/>
                <a:gd name="T10" fmla="*/ 389 w 1486"/>
                <a:gd name="T11" fmla="*/ 89 h 1486"/>
                <a:gd name="T12" fmla="*/ 328 w 1486"/>
                <a:gd name="T13" fmla="*/ 127 h 1486"/>
                <a:gd name="T14" fmla="*/ 270 w 1486"/>
                <a:gd name="T15" fmla="*/ 169 h 1486"/>
                <a:gd name="T16" fmla="*/ 218 w 1486"/>
                <a:gd name="T17" fmla="*/ 218 h 1486"/>
                <a:gd name="T18" fmla="*/ 169 w 1486"/>
                <a:gd name="T19" fmla="*/ 270 h 1486"/>
                <a:gd name="T20" fmla="*/ 127 w 1486"/>
                <a:gd name="T21" fmla="*/ 328 h 1486"/>
                <a:gd name="T22" fmla="*/ 89 w 1486"/>
                <a:gd name="T23" fmla="*/ 389 h 1486"/>
                <a:gd name="T24" fmla="*/ 57 w 1486"/>
                <a:gd name="T25" fmla="*/ 453 h 1486"/>
                <a:gd name="T26" fmla="*/ 33 w 1486"/>
                <a:gd name="T27" fmla="*/ 523 h 1486"/>
                <a:gd name="T28" fmla="*/ 14 w 1486"/>
                <a:gd name="T29" fmla="*/ 593 h 1486"/>
                <a:gd name="T30" fmla="*/ 3 w 1486"/>
                <a:gd name="T31" fmla="*/ 668 h 1486"/>
                <a:gd name="T32" fmla="*/ 0 w 1486"/>
                <a:gd name="T33" fmla="*/ 743 h 1486"/>
                <a:gd name="T34" fmla="*/ 0 w 1486"/>
                <a:gd name="T35" fmla="*/ 781 h 1486"/>
                <a:gd name="T36" fmla="*/ 7 w 1486"/>
                <a:gd name="T37" fmla="*/ 856 h 1486"/>
                <a:gd name="T38" fmla="*/ 22 w 1486"/>
                <a:gd name="T39" fmla="*/ 928 h 1486"/>
                <a:gd name="T40" fmla="*/ 45 w 1486"/>
                <a:gd name="T41" fmla="*/ 997 h 1486"/>
                <a:gd name="T42" fmla="*/ 73 w 1486"/>
                <a:gd name="T43" fmla="*/ 1065 h 1486"/>
                <a:gd name="T44" fmla="*/ 106 w 1486"/>
                <a:gd name="T45" fmla="*/ 1128 h 1486"/>
                <a:gd name="T46" fmla="*/ 148 w 1486"/>
                <a:gd name="T47" fmla="*/ 1187 h 1486"/>
                <a:gd name="T48" fmla="*/ 193 w 1486"/>
                <a:gd name="T49" fmla="*/ 1242 h 1486"/>
                <a:gd name="T50" fmla="*/ 244 w 1486"/>
                <a:gd name="T51" fmla="*/ 1292 h 1486"/>
                <a:gd name="T52" fmla="*/ 298 w 1486"/>
                <a:gd name="T53" fmla="*/ 1337 h 1486"/>
                <a:gd name="T54" fmla="*/ 357 w 1486"/>
                <a:gd name="T55" fmla="*/ 1379 h 1486"/>
                <a:gd name="T56" fmla="*/ 422 w 1486"/>
                <a:gd name="T57" fmla="*/ 1412 h 1486"/>
                <a:gd name="T58" fmla="*/ 488 w 1486"/>
                <a:gd name="T59" fmla="*/ 1442 h 1486"/>
                <a:gd name="T60" fmla="*/ 558 w 1486"/>
                <a:gd name="T61" fmla="*/ 1463 h 1486"/>
                <a:gd name="T62" fmla="*/ 629 w 1486"/>
                <a:gd name="T63" fmla="*/ 1479 h 1486"/>
                <a:gd name="T64" fmla="*/ 704 w 1486"/>
                <a:gd name="T65" fmla="*/ 1486 h 1486"/>
                <a:gd name="T66" fmla="*/ 1486 w 1486"/>
                <a:gd name="T67" fmla="*/ 1486 h 1486"/>
                <a:gd name="T68" fmla="*/ 1486 w 1486"/>
                <a:gd name="T69" fmla="*/ 743 h 1486"/>
                <a:gd name="T70" fmla="*/ 1482 w 1486"/>
                <a:gd name="T71" fmla="*/ 668 h 1486"/>
                <a:gd name="T72" fmla="*/ 1470 w 1486"/>
                <a:gd name="T73" fmla="*/ 593 h 1486"/>
                <a:gd name="T74" fmla="*/ 1452 w 1486"/>
                <a:gd name="T75" fmla="*/ 523 h 1486"/>
                <a:gd name="T76" fmla="*/ 1426 w 1486"/>
                <a:gd name="T77" fmla="*/ 453 h 1486"/>
                <a:gd name="T78" fmla="*/ 1395 w 1486"/>
                <a:gd name="T79" fmla="*/ 389 h 1486"/>
                <a:gd name="T80" fmla="*/ 1358 w 1486"/>
                <a:gd name="T81" fmla="*/ 328 h 1486"/>
                <a:gd name="T82" fmla="*/ 1315 w 1486"/>
                <a:gd name="T83" fmla="*/ 270 h 1486"/>
                <a:gd name="T84" fmla="*/ 1268 w 1486"/>
                <a:gd name="T85" fmla="*/ 218 h 1486"/>
                <a:gd name="T86" fmla="*/ 1215 w 1486"/>
                <a:gd name="T87" fmla="*/ 169 h 1486"/>
                <a:gd name="T88" fmla="*/ 1158 w 1486"/>
                <a:gd name="T89" fmla="*/ 127 h 1486"/>
                <a:gd name="T90" fmla="*/ 1097 w 1486"/>
                <a:gd name="T91" fmla="*/ 89 h 1486"/>
                <a:gd name="T92" fmla="*/ 1032 w 1486"/>
                <a:gd name="T93" fmla="*/ 57 h 1486"/>
                <a:gd name="T94" fmla="*/ 962 w 1486"/>
                <a:gd name="T95" fmla="*/ 33 h 1486"/>
                <a:gd name="T96" fmla="*/ 893 w 1486"/>
                <a:gd name="T97" fmla="*/ 14 h 1486"/>
                <a:gd name="T98" fmla="*/ 818 w 1486"/>
                <a:gd name="T99" fmla="*/ 3 h 1486"/>
                <a:gd name="T100" fmla="*/ 743 w 1486"/>
                <a:gd name="T101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0"/>
                  </a:moveTo>
                  <a:lnTo>
                    <a:pt x="743" y="0"/>
                  </a:lnTo>
                  <a:lnTo>
                    <a:pt x="704" y="0"/>
                  </a:lnTo>
                  <a:lnTo>
                    <a:pt x="668" y="3"/>
                  </a:lnTo>
                  <a:lnTo>
                    <a:pt x="629" y="8"/>
                  </a:lnTo>
                  <a:lnTo>
                    <a:pt x="593" y="14"/>
                  </a:lnTo>
                  <a:lnTo>
                    <a:pt x="558" y="22"/>
                  </a:lnTo>
                  <a:lnTo>
                    <a:pt x="523" y="33"/>
                  </a:lnTo>
                  <a:lnTo>
                    <a:pt x="488" y="45"/>
                  </a:lnTo>
                  <a:lnTo>
                    <a:pt x="453" y="57"/>
                  </a:lnTo>
                  <a:lnTo>
                    <a:pt x="422" y="73"/>
                  </a:lnTo>
                  <a:lnTo>
                    <a:pt x="389" y="89"/>
                  </a:lnTo>
                  <a:lnTo>
                    <a:pt x="357" y="108"/>
                  </a:lnTo>
                  <a:lnTo>
                    <a:pt x="328" y="127"/>
                  </a:lnTo>
                  <a:lnTo>
                    <a:pt x="298" y="148"/>
                  </a:lnTo>
                  <a:lnTo>
                    <a:pt x="270" y="169"/>
                  </a:lnTo>
                  <a:lnTo>
                    <a:pt x="244" y="193"/>
                  </a:lnTo>
                  <a:lnTo>
                    <a:pt x="218" y="218"/>
                  </a:lnTo>
                  <a:lnTo>
                    <a:pt x="193" y="244"/>
                  </a:lnTo>
                  <a:lnTo>
                    <a:pt x="169" y="270"/>
                  </a:lnTo>
                  <a:lnTo>
                    <a:pt x="148" y="298"/>
                  </a:lnTo>
                  <a:lnTo>
                    <a:pt x="127" y="328"/>
                  </a:lnTo>
                  <a:lnTo>
                    <a:pt x="106" y="357"/>
                  </a:lnTo>
                  <a:lnTo>
                    <a:pt x="89" y="389"/>
                  </a:lnTo>
                  <a:lnTo>
                    <a:pt x="73" y="422"/>
                  </a:lnTo>
                  <a:lnTo>
                    <a:pt x="57" y="453"/>
                  </a:lnTo>
                  <a:lnTo>
                    <a:pt x="45" y="488"/>
                  </a:lnTo>
                  <a:lnTo>
                    <a:pt x="33" y="523"/>
                  </a:lnTo>
                  <a:lnTo>
                    <a:pt x="22" y="558"/>
                  </a:lnTo>
                  <a:lnTo>
                    <a:pt x="14" y="593"/>
                  </a:lnTo>
                  <a:lnTo>
                    <a:pt x="7" y="629"/>
                  </a:lnTo>
                  <a:lnTo>
                    <a:pt x="3" y="668"/>
                  </a:lnTo>
                  <a:lnTo>
                    <a:pt x="0" y="704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1"/>
                  </a:lnTo>
                  <a:lnTo>
                    <a:pt x="3" y="818"/>
                  </a:lnTo>
                  <a:lnTo>
                    <a:pt x="7" y="856"/>
                  </a:lnTo>
                  <a:lnTo>
                    <a:pt x="14" y="893"/>
                  </a:lnTo>
                  <a:lnTo>
                    <a:pt x="22" y="928"/>
                  </a:lnTo>
                  <a:lnTo>
                    <a:pt x="33" y="962"/>
                  </a:lnTo>
                  <a:lnTo>
                    <a:pt x="45" y="997"/>
                  </a:lnTo>
                  <a:lnTo>
                    <a:pt x="57" y="1032"/>
                  </a:lnTo>
                  <a:lnTo>
                    <a:pt x="73" y="1065"/>
                  </a:lnTo>
                  <a:lnTo>
                    <a:pt x="89" y="1097"/>
                  </a:lnTo>
                  <a:lnTo>
                    <a:pt x="106" y="1128"/>
                  </a:lnTo>
                  <a:lnTo>
                    <a:pt x="127" y="1158"/>
                  </a:lnTo>
                  <a:lnTo>
                    <a:pt x="148" y="1187"/>
                  </a:lnTo>
                  <a:lnTo>
                    <a:pt x="169" y="1215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2"/>
                  </a:lnTo>
                  <a:lnTo>
                    <a:pt x="270" y="1317"/>
                  </a:lnTo>
                  <a:lnTo>
                    <a:pt x="298" y="1337"/>
                  </a:lnTo>
                  <a:lnTo>
                    <a:pt x="328" y="1358"/>
                  </a:lnTo>
                  <a:lnTo>
                    <a:pt x="357" y="1379"/>
                  </a:lnTo>
                  <a:lnTo>
                    <a:pt x="389" y="1397"/>
                  </a:lnTo>
                  <a:lnTo>
                    <a:pt x="422" y="1412"/>
                  </a:lnTo>
                  <a:lnTo>
                    <a:pt x="453" y="1428"/>
                  </a:lnTo>
                  <a:lnTo>
                    <a:pt x="488" y="1442"/>
                  </a:lnTo>
                  <a:lnTo>
                    <a:pt x="523" y="1453"/>
                  </a:lnTo>
                  <a:lnTo>
                    <a:pt x="558" y="1463"/>
                  </a:lnTo>
                  <a:lnTo>
                    <a:pt x="593" y="1472"/>
                  </a:lnTo>
                  <a:lnTo>
                    <a:pt x="629" y="1479"/>
                  </a:lnTo>
                  <a:lnTo>
                    <a:pt x="668" y="1482"/>
                  </a:lnTo>
                  <a:lnTo>
                    <a:pt x="704" y="1486"/>
                  </a:lnTo>
                  <a:lnTo>
                    <a:pt x="743" y="1486"/>
                  </a:lnTo>
                  <a:lnTo>
                    <a:pt x="1486" y="1486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4" y="704"/>
                  </a:lnTo>
                  <a:lnTo>
                    <a:pt x="1482" y="668"/>
                  </a:lnTo>
                  <a:lnTo>
                    <a:pt x="1477" y="629"/>
                  </a:lnTo>
                  <a:lnTo>
                    <a:pt x="1470" y="593"/>
                  </a:lnTo>
                  <a:lnTo>
                    <a:pt x="1463" y="558"/>
                  </a:lnTo>
                  <a:lnTo>
                    <a:pt x="1452" y="523"/>
                  </a:lnTo>
                  <a:lnTo>
                    <a:pt x="1440" y="488"/>
                  </a:lnTo>
                  <a:lnTo>
                    <a:pt x="1426" y="453"/>
                  </a:lnTo>
                  <a:lnTo>
                    <a:pt x="1412" y="422"/>
                  </a:lnTo>
                  <a:lnTo>
                    <a:pt x="1395" y="389"/>
                  </a:lnTo>
                  <a:lnTo>
                    <a:pt x="1377" y="357"/>
                  </a:lnTo>
                  <a:lnTo>
                    <a:pt x="1358" y="328"/>
                  </a:lnTo>
                  <a:lnTo>
                    <a:pt x="1337" y="298"/>
                  </a:lnTo>
                  <a:lnTo>
                    <a:pt x="1315" y="270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3"/>
                  </a:lnTo>
                  <a:lnTo>
                    <a:pt x="1215" y="169"/>
                  </a:lnTo>
                  <a:lnTo>
                    <a:pt x="1187" y="148"/>
                  </a:lnTo>
                  <a:lnTo>
                    <a:pt x="1158" y="127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4" y="73"/>
                  </a:lnTo>
                  <a:lnTo>
                    <a:pt x="1032" y="57"/>
                  </a:lnTo>
                  <a:lnTo>
                    <a:pt x="997" y="45"/>
                  </a:lnTo>
                  <a:lnTo>
                    <a:pt x="962" y="33"/>
                  </a:lnTo>
                  <a:lnTo>
                    <a:pt x="927" y="22"/>
                  </a:lnTo>
                  <a:lnTo>
                    <a:pt x="893" y="14"/>
                  </a:lnTo>
                  <a:lnTo>
                    <a:pt x="856" y="8"/>
                  </a:lnTo>
                  <a:lnTo>
                    <a:pt x="818" y="3"/>
                  </a:lnTo>
                  <a:lnTo>
                    <a:pt x="781" y="0"/>
                  </a:lnTo>
                  <a:lnTo>
                    <a:pt x="7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3373964" y="4239395"/>
              <a:ext cx="2893333" cy="2891853"/>
            </a:xfrm>
            <a:custGeom>
              <a:avLst/>
              <a:gdLst>
                <a:gd name="T0" fmla="*/ 977 w 1954"/>
                <a:gd name="T1" fmla="*/ 1953 h 1953"/>
                <a:gd name="T2" fmla="*/ 878 w 1954"/>
                <a:gd name="T3" fmla="*/ 1948 h 1953"/>
                <a:gd name="T4" fmla="*/ 782 w 1954"/>
                <a:gd name="T5" fmla="*/ 1934 h 1953"/>
                <a:gd name="T6" fmla="*/ 687 w 1954"/>
                <a:gd name="T7" fmla="*/ 1910 h 1953"/>
                <a:gd name="T8" fmla="*/ 599 w 1954"/>
                <a:gd name="T9" fmla="*/ 1877 h 1953"/>
                <a:gd name="T10" fmla="*/ 513 w 1954"/>
                <a:gd name="T11" fmla="*/ 1835 h 1953"/>
                <a:gd name="T12" fmla="*/ 433 w 1954"/>
                <a:gd name="T13" fmla="*/ 1786 h 1953"/>
                <a:gd name="T14" fmla="*/ 356 w 1954"/>
                <a:gd name="T15" fmla="*/ 1730 h 1953"/>
                <a:gd name="T16" fmla="*/ 288 w 1954"/>
                <a:gd name="T17" fmla="*/ 1667 h 1953"/>
                <a:gd name="T18" fmla="*/ 224 w 1954"/>
                <a:gd name="T19" fmla="*/ 1598 h 1953"/>
                <a:gd name="T20" fmla="*/ 168 w 1954"/>
                <a:gd name="T21" fmla="*/ 1523 h 1953"/>
                <a:gd name="T22" fmla="*/ 119 w 1954"/>
                <a:gd name="T23" fmla="*/ 1441 h 1953"/>
                <a:gd name="T24" fmla="*/ 77 w 1954"/>
                <a:gd name="T25" fmla="*/ 1355 h 1953"/>
                <a:gd name="T26" fmla="*/ 44 w 1954"/>
                <a:gd name="T27" fmla="*/ 1266 h 1953"/>
                <a:gd name="T28" fmla="*/ 20 w 1954"/>
                <a:gd name="T29" fmla="*/ 1172 h 1953"/>
                <a:gd name="T30" fmla="*/ 6 w 1954"/>
                <a:gd name="T31" fmla="*/ 1076 h 1953"/>
                <a:gd name="T32" fmla="*/ 0 w 1954"/>
                <a:gd name="T33" fmla="*/ 977 h 1953"/>
                <a:gd name="T34" fmla="*/ 2 w 1954"/>
                <a:gd name="T35" fmla="*/ 926 h 1953"/>
                <a:gd name="T36" fmla="*/ 11 w 1954"/>
                <a:gd name="T37" fmla="*/ 829 h 1953"/>
                <a:gd name="T38" fmla="*/ 32 w 1954"/>
                <a:gd name="T39" fmla="*/ 733 h 1953"/>
                <a:gd name="T40" fmla="*/ 60 w 1954"/>
                <a:gd name="T41" fmla="*/ 642 h 1953"/>
                <a:gd name="T42" fmla="*/ 96 w 1954"/>
                <a:gd name="T43" fmla="*/ 555 h 1953"/>
                <a:gd name="T44" fmla="*/ 142 w 1954"/>
                <a:gd name="T45" fmla="*/ 471 h 1953"/>
                <a:gd name="T46" fmla="*/ 196 w 1954"/>
                <a:gd name="T47" fmla="*/ 393 h 1953"/>
                <a:gd name="T48" fmla="*/ 255 w 1954"/>
                <a:gd name="T49" fmla="*/ 321 h 1953"/>
                <a:gd name="T50" fmla="*/ 321 w 1954"/>
                <a:gd name="T51" fmla="*/ 255 h 1953"/>
                <a:gd name="T52" fmla="*/ 394 w 1954"/>
                <a:gd name="T53" fmla="*/ 195 h 1953"/>
                <a:gd name="T54" fmla="*/ 471 w 1954"/>
                <a:gd name="T55" fmla="*/ 141 h 1953"/>
                <a:gd name="T56" fmla="*/ 555 w 1954"/>
                <a:gd name="T57" fmla="*/ 96 h 1953"/>
                <a:gd name="T58" fmla="*/ 642 w 1954"/>
                <a:gd name="T59" fmla="*/ 59 h 1953"/>
                <a:gd name="T60" fmla="*/ 735 w 1954"/>
                <a:gd name="T61" fmla="*/ 31 h 1953"/>
                <a:gd name="T62" fmla="*/ 829 w 1954"/>
                <a:gd name="T63" fmla="*/ 11 h 1953"/>
                <a:gd name="T64" fmla="*/ 926 w 1954"/>
                <a:gd name="T65" fmla="*/ 2 h 1953"/>
                <a:gd name="T66" fmla="*/ 1954 w 1954"/>
                <a:gd name="T67" fmla="*/ 0 h 1953"/>
                <a:gd name="T68" fmla="*/ 1954 w 1954"/>
                <a:gd name="T69" fmla="*/ 977 h 1953"/>
                <a:gd name="T70" fmla="*/ 1948 w 1954"/>
                <a:gd name="T71" fmla="*/ 1076 h 1953"/>
                <a:gd name="T72" fmla="*/ 1934 w 1954"/>
                <a:gd name="T73" fmla="*/ 1172 h 1953"/>
                <a:gd name="T74" fmla="*/ 1910 w 1954"/>
                <a:gd name="T75" fmla="*/ 1266 h 1953"/>
                <a:gd name="T76" fmla="*/ 1877 w 1954"/>
                <a:gd name="T77" fmla="*/ 1355 h 1953"/>
                <a:gd name="T78" fmla="*/ 1835 w 1954"/>
                <a:gd name="T79" fmla="*/ 1441 h 1953"/>
                <a:gd name="T80" fmla="*/ 1786 w 1954"/>
                <a:gd name="T81" fmla="*/ 1523 h 1953"/>
                <a:gd name="T82" fmla="*/ 1730 w 1954"/>
                <a:gd name="T83" fmla="*/ 1598 h 1953"/>
                <a:gd name="T84" fmla="*/ 1668 w 1954"/>
                <a:gd name="T85" fmla="*/ 1667 h 1953"/>
                <a:gd name="T86" fmla="*/ 1598 w 1954"/>
                <a:gd name="T87" fmla="*/ 1730 h 1953"/>
                <a:gd name="T88" fmla="*/ 1523 w 1954"/>
                <a:gd name="T89" fmla="*/ 1786 h 1953"/>
                <a:gd name="T90" fmla="*/ 1443 w 1954"/>
                <a:gd name="T91" fmla="*/ 1835 h 1953"/>
                <a:gd name="T92" fmla="*/ 1357 w 1954"/>
                <a:gd name="T93" fmla="*/ 1877 h 1953"/>
                <a:gd name="T94" fmla="*/ 1266 w 1954"/>
                <a:gd name="T95" fmla="*/ 1910 h 1953"/>
                <a:gd name="T96" fmla="*/ 1174 w 1954"/>
                <a:gd name="T97" fmla="*/ 1934 h 1953"/>
                <a:gd name="T98" fmla="*/ 1076 w 1954"/>
                <a:gd name="T99" fmla="*/ 1948 h 1953"/>
                <a:gd name="T100" fmla="*/ 977 w 1954"/>
                <a:gd name="T101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4" h="1953">
                  <a:moveTo>
                    <a:pt x="977" y="1953"/>
                  </a:moveTo>
                  <a:lnTo>
                    <a:pt x="977" y="1953"/>
                  </a:lnTo>
                  <a:lnTo>
                    <a:pt x="926" y="1952"/>
                  </a:lnTo>
                  <a:lnTo>
                    <a:pt x="878" y="1948"/>
                  </a:lnTo>
                  <a:lnTo>
                    <a:pt x="829" y="1943"/>
                  </a:lnTo>
                  <a:lnTo>
                    <a:pt x="782" y="1934"/>
                  </a:lnTo>
                  <a:lnTo>
                    <a:pt x="735" y="1922"/>
                  </a:lnTo>
                  <a:lnTo>
                    <a:pt x="687" y="1910"/>
                  </a:lnTo>
                  <a:lnTo>
                    <a:pt x="642" y="1894"/>
                  </a:lnTo>
                  <a:lnTo>
                    <a:pt x="599" y="1877"/>
                  </a:lnTo>
                  <a:lnTo>
                    <a:pt x="555" y="1858"/>
                  </a:lnTo>
                  <a:lnTo>
                    <a:pt x="513" y="1835"/>
                  </a:lnTo>
                  <a:lnTo>
                    <a:pt x="471" y="1812"/>
                  </a:lnTo>
                  <a:lnTo>
                    <a:pt x="433" y="1786"/>
                  </a:lnTo>
                  <a:lnTo>
                    <a:pt x="394" y="1758"/>
                  </a:lnTo>
                  <a:lnTo>
                    <a:pt x="356" y="1730"/>
                  </a:lnTo>
                  <a:lnTo>
                    <a:pt x="321" y="1699"/>
                  </a:lnTo>
                  <a:lnTo>
                    <a:pt x="288" y="1667"/>
                  </a:lnTo>
                  <a:lnTo>
                    <a:pt x="255" y="1633"/>
                  </a:lnTo>
                  <a:lnTo>
                    <a:pt x="224" y="1598"/>
                  </a:lnTo>
                  <a:lnTo>
                    <a:pt x="196" y="1561"/>
                  </a:lnTo>
                  <a:lnTo>
                    <a:pt x="168" y="1523"/>
                  </a:lnTo>
                  <a:lnTo>
                    <a:pt x="142" y="1483"/>
                  </a:lnTo>
                  <a:lnTo>
                    <a:pt x="119" y="1441"/>
                  </a:lnTo>
                  <a:lnTo>
                    <a:pt x="96" y="1399"/>
                  </a:lnTo>
                  <a:lnTo>
                    <a:pt x="77" y="1355"/>
                  </a:lnTo>
                  <a:lnTo>
                    <a:pt x="60" y="1312"/>
                  </a:lnTo>
                  <a:lnTo>
                    <a:pt x="44" y="1266"/>
                  </a:lnTo>
                  <a:lnTo>
                    <a:pt x="32" y="1219"/>
                  </a:lnTo>
                  <a:lnTo>
                    <a:pt x="20" y="1172"/>
                  </a:lnTo>
                  <a:lnTo>
                    <a:pt x="11" y="1125"/>
                  </a:lnTo>
                  <a:lnTo>
                    <a:pt x="6" y="1076"/>
                  </a:lnTo>
                  <a:lnTo>
                    <a:pt x="2" y="1027"/>
                  </a:lnTo>
                  <a:lnTo>
                    <a:pt x="0" y="977"/>
                  </a:lnTo>
                  <a:lnTo>
                    <a:pt x="0" y="977"/>
                  </a:lnTo>
                  <a:lnTo>
                    <a:pt x="2" y="926"/>
                  </a:lnTo>
                  <a:lnTo>
                    <a:pt x="6" y="877"/>
                  </a:lnTo>
                  <a:lnTo>
                    <a:pt x="11" y="829"/>
                  </a:lnTo>
                  <a:lnTo>
                    <a:pt x="20" y="780"/>
                  </a:lnTo>
                  <a:lnTo>
                    <a:pt x="32" y="733"/>
                  </a:lnTo>
                  <a:lnTo>
                    <a:pt x="44" y="687"/>
                  </a:lnTo>
                  <a:lnTo>
                    <a:pt x="60" y="642"/>
                  </a:lnTo>
                  <a:lnTo>
                    <a:pt x="77" y="598"/>
                  </a:lnTo>
                  <a:lnTo>
                    <a:pt x="96" y="555"/>
                  </a:lnTo>
                  <a:lnTo>
                    <a:pt x="119" y="513"/>
                  </a:lnTo>
                  <a:lnTo>
                    <a:pt x="142" y="471"/>
                  </a:lnTo>
                  <a:lnTo>
                    <a:pt x="168" y="431"/>
                  </a:lnTo>
                  <a:lnTo>
                    <a:pt x="196" y="393"/>
                  </a:lnTo>
                  <a:lnTo>
                    <a:pt x="224" y="356"/>
                  </a:lnTo>
                  <a:lnTo>
                    <a:pt x="255" y="321"/>
                  </a:lnTo>
                  <a:lnTo>
                    <a:pt x="288" y="286"/>
                  </a:lnTo>
                  <a:lnTo>
                    <a:pt x="321" y="255"/>
                  </a:lnTo>
                  <a:lnTo>
                    <a:pt x="356" y="223"/>
                  </a:lnTo>
                  <a:lnTo>
                    <a:pt x="394" y="195"/>
                  </a:lnTo>
                  <a:lnTo>
                    <a:pt x="433" y="168"/>
                  </a:lnTo>
                  <a:lnTo>
                    <a:pt x="471" y="141"/>
                  </a:lnTo>
                  <a:lnTo>
                    <a:pt x="513" y="119"/>
                  </a:lnTo>
                  <a:lnTo>
                    <a:pt x="555" y="96"/>
                  </a:lnTo>
                  <a:lnTo>
                    <a:pt x="599" y="77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5" y="31"/>
                  </a:lnTo>
                  <a:lnTo>
                    <a:pt x="782" y="19"/>
                  </a:lnTo>
                  <a:lnTo>
                    <a:pt x="829" y="11"/>
                  </a:lnTo>
                  <a:lnTo>
                    <a:pt x="878" y="5"/>
                  </a:lnTo>
                  <a:lnTo>
                    <a:pt x="926" y="2"/>
                  </a:lnTo>
                  <a:lnTo>
                    <a:pt x="977" y="0"/>
                  </a:lnTo>
                  <a:lnTo>
                    <a:pt x="1954" y="0"/>
                  </a:lnTo>
                  <a:lnTo>
                    <a:pt x="1954" y="977"/>
                  </a:lnTo>
                  <a:lnTo>
                    <a:pt x="1954" y="977"/>
                  </a:lnTo>
                  <a:lnTo>
                    <a:pt x="1952" y="1027"/>
                  </a:lnTo>
                  <a:lnTo>
                    <a:pt x="1948" y="1076"/>
                  </a:lnTo>
                  <a:lnTo>
                    <a:pt x="1943" y="1125"/>
                  </a:lnTo>
                  <a:lnTo>
                    <a:pt x="1934" y="1172"/>
                  </a:lnTo>
                  <a:lnTo>
                    <a:pt x="1922" y="1219"/>
                  </a:lnTo>
                  <a:lnTo>
                    <a:pt x="1910" y="1266"/>
                  </a:lnTo>
                  <a:lnTo>
                    <a:pt x="1894" y="1312"/>
                  </a:lnTo>
                  <a:lnTo>
                    <a:pt x="1877" y="1355"/>
                  </a:lnTo>
                  <a:lnTo>
                    <a:pt x="1858" y="1399"/>
                  </a:lnTo>
                  <a:lnTo>
                    <a:pt x="1835" y="1441"/>
                  </a:lnTo>
                  <a:lnTo>
                    <a:pt x="1812" y="1483"/>
                  </a:lnTo>
                  <a:lnTo>
                    <a:pt x="1786" y="1523"/>
                  </a:lnTo>
                  <a:lnTo>
                    <a:pt x="1758" y="1561"/>
                  </a:lnTo>
                  <a:lnTo>
                    <a:pt x="1730" y="1598"/>
                  </a:lnTo>
                  <a:lnTo>
                    <a:pt x="1699" y="1633"/>
                  </a:lnTo>
                  <a:lnTo>
                    <a:pt x="1668" y="1667"/>
                  </a:lnTo>
                  <a:lnTo>
                    <a:pt x="1633" y="1699"/>
                  </a:lnTo>
                  <a:lnTo>
                    <a:pt x="1598" y="1730"/>
                  </a:lnTo>
                  <a:lnTo>
                    <a:pt x="1561" y="1758"/>
                  </a:lnTo>
                  <a:lnTo>
                    <a:pt x="1523" y="1786"/>
                  </a:lnTo>
                  <a:lnTo>
                    <a:pt x="1483" y="1812"/>
                  </a:lnTo>
                  <a:lnTo>
                    <a:pt x="1443" y="1835"/>
                  </a:lnTo>
                  <a:lnTo>
                    <a:pt x="1399" y="1858"/>
                  </a:lnTo>
                  <a:lnTo>
                    <a:pt x="1357" y="1877"/>
                  </a:lnTo>
                  <a:lnTo>
                    <a:pt x="1312" y="1894"/>
                  </a:lnTo>
                  <a:lnTo>
                    <a:pt x="1266" y="1910"/>
                  </a:lnTo>
                  <a:lnTo>
                    <a:pt x="1221" y="1922"/>
                  </a:lnTo>
                  <a:lnTo>
                    <a:pt x="1174" y="1934"/>
                  </a:lnTo>
                  <a:lnTo>
                    <a:pt x="1125" y="1943"/>
                  </a:lnTo>
                  <a:lnTo>
                    <a:pt x="1076" y="1948"/>
                  </a:lnTo>
                  <a:lnTo>
                    <a:pt x="1028" y="1952"/>
                  </a:lnTo>
                  <a:lnTo>
                    <a:pt x="977" y="19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3505748" y="4384506"/>
              <a:ext cx="2610516" cy="2610515"/>
            </a:xfrm>
            <a:custGeom>
              <a:avLst/>
              <a:gdLst>
                <a:gd name="T0" fmla="*/ 836 w 1763"/>
                <a:gd name="T1" fmla="*/ 1761 h 1763"/>
                <a:gd name="T2" fmla="*/ 703 w 1763"/>
                <a:gd name="T3" fmla="*/ 1746 h 1763"/>
                <a:gd name="T4" fmla="*/ 578 w 1763"/>
                <a:gd name="T5" fmla="*/ 1709 h 1763"/>
                <a:gd name="T6" fmla="*/ 461 w 1763"/>
                <a:gd name="T7" fmla="*/ 1657 h 1763"/>
                <a:gd name="T8" fmla="*/ 354 w 1763"/>
                <a:gd name="T9" fmla="*/ 1587 h 1763"/>
                <a:gd name="T10" fmla="*/ 258 w 1763"/>
                <a:gd name="T11" fmla="*/ 1505 h 1763"/>
                <a:gd name="T12" fmla="*/ 175 w 1763"/>
                <a:gd name="T13" fmla="*/ 1409 h 1763"/>
                <a:gd name="T14" fmla="*/ 107 w 1763"/>
                <a:gd name="T15" fmla="*/ 1301 h 1763"/>
                <a:gd name="T16" fmla="*/ 53 w 1763"/>
                <a:gd name="T17" fmla="*/ 1184 h 1763"/>
                <a:gd name="T18" fmla="*/ 18 w 1763"/>
                <a:gd name="T19" fmla="*/ 1058 h 1763"/>
                <a:gd name="T20" fmla="*/ 0 w 1763"/>
                <a:gd name="T21" fmla="*/ 926 h 1763"/>
                <a:gd name="T22" fmla="*/ 0 w 1763"/>
                <a:gd name="T23" fmla="*/ 835 h 1763"/>
                <a:gd name="T24" fmla="*/ 18 w 1763"/>
                <a:gd name="T25" fmla="*/ 703 h 1763"/>
                <a:gd name="T26" fmla="*/ 53 w 1763"/>
                <a:gd name="T27" fmla="*/ 577 h 1763"/>
                <a:gd name="T28" fmla="*/ 107 w 1763"/>
                <a:gd name="T29" fmla="*/ 460 h 1763"/>
                <a:gd name="T30" fmla="*/ 175 w 1763"/>
                <a:gd name="T31" fmla="*/ 354 h 1763"/>
                <a:gd name="T32" fmla="*/ 258 w 1763"/>
                <a:gd name="T33" fmla="*/ 258 h 1763"/>
                <a:gd name="T34" fmla="*/ 354 w 1763"/>
                <a:gd name="T35" fmla="*/ 174 h 1763"/>
                <a:gd name="T36" fmla="*/ 461 w 1763"/>
                <a:gd name="T37" fmla="*/ 106 h 1763"/>
                <a:gd name="T38" fmla="*/ 578 w 1763"/>
                <a:gd name="T39" fmla="*/ 52 h 1763"/>
                <a:gd name="T40" fmla="*/ 703 w 1763"/>
                <a:gd name="T41" fmla="*/ 17 h 1763"/>
                <a:gd name="T42" fmla="*/ 836 w 1763"/>
                <a:gd name="T43" fmla="*/ 0 h 1763"/>
                <a:gd name="T44" fmla="*/ 926 w 1763"/>
                <a:gd name="T45" fmla="*/ 0 h 1763"/>
                <a:gd name="T46" fmla="*/ 1059 w 1763"/>
                <a:gd name="T47" fmla="*/ 17 h 1763"/>
                <a:gd name="T48" fmla="*/ 1184 w 1763"/>
                <a:gd name="T49" fmla="*/ 52 h 1763"/>
                <a:gd name="T50" fmla="*/ 1303 w 1763"/>
                <a:gd name="T51" fmla="*/ 106 h 1763"/>
                <a:gd name="T52" fmla="*/ 1409 w 1763"/>
                <a:gd name="T53" fmla="*/ 174 h 1763"/>
                <a:gd name="T54" fmla="*/ 1505 w 1763"/>
                <a:gd name="T55" fmla="*/ 258 h 1763"/>
                <a:gd name="T56" fmla="*/ 1589 w 1763"/>
                <a:gd name="T57" fmla="*/ 354 h 1763"/>
                <a:gd name="T58" fmla="*/ 1657 w 1763"/>
                <a:gd name="T59" fmla="*/ 460 h 1763"/>
                <a:gd name="T60" fmla="*/ 1711 w 1763"/>
                <a:gd name="T61" fmla="*/ 577 h 1763"/>
                <a:gd name="T62" fmla="*/ 1746 w 1763"/>
                <a:gd name="T63" fmla="*/ 703 h 1763"/>
                <a:gd name="T64" fmla="*/ 1763 w 1763"/>
                <a:gd name="T65" fmla="*/ 835 h 1763"/>
                <a:gd name="T66" fmla="*/ 1763 w 1763"/>
                <a:gd name="T67" fmla="*/ 926 h 1763"/>
                <a:gd name="T68" fmla="*/ 1746 w 1763"/>
                <a:gd name="T69" fmla="*/ 1058 h 1763"/>
                <a:gd name="T70" fmla="*/ 1711 w 1763"/>
                <a:gd name="T71" fmla="*/ 1184 h 1763"/>
                <a:gd name="T72" fmla="*/ 1657 w 1763"/>
                <a:gd name="T73" fmla="*/ 1301 h 1763"/>
                <a:gd name="T74" fmla="*/ 1589 w 1763"/>
                <a:gd name="T75" fmla="*/ 1409 h 1763"/>
                <a:gd name="T76" fmla="*/ 1505 w 1763"/>
                <a:gd name="T77" fmla="*/ 1505 h 1763"/>
                <a:gd name="T78" fmla="*/ 1409 w 1763"/>
                <a:gd name="T79" fmla="*/ 1587 h 1763"/>
                <a:gd name="T80" fmla="*/ 1303 w 1763"/>
                <a:gd name="T81" fmla="*/ 1657 h 1763"/>
                <a:gd name="T82" fmla="*/ 1184 w 1763"/>
                <a:gd name="T83" fmla="*/ 1709 h 1763"/>
                <a:gd name="T84" fmla="*/ 1059 w 1763"/>
                <a:gd name="T85" fmla="*/ 1746 h 1763"/>
                <a:gd name="T86" fmla="*/ 926 w 1763"/>
                <a:gd name="T87" fmla="*/ 1761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63" h="1763">
                  <a:moveTo>
                    <a:pt x="881" y="1763"/>
                  </a:moveTo>
                  <a:lnTo>
                    <a:pt x="881" y="1763"/>
                  </a:lnTo>
                  <a:lnTo>
                    <a:pt x="836" y="1761"/>
                  </a:lnTo>
                  <a:lnTo>
                    <a:pt x="792" y="1758"/>
                  </a:lnTo>
                  <a:lnTo>
                    <a:pt x="747" y="1753"/>
                  </a:lnTo>
                  <a:lnTo>
                    <a:pt x="703" y="1746"/>
                  </a:lnTo>
                  <a:lnTo>
                    <a:pt x="661" y="1735"/>
                  </a:lnTo>
                  <a:lnTo>
                    <a:pt x="619" y="1723"/>
                  </a:lnTo>
                  <a:lnTo>
                    <a:pt x="578" y="1709"/>
                  </a:lnTo>
                  <a:lnTo>
                    <a:pt x="539" y="1693"/>
                  </a:lnTo>
                  <a:lnTo>
                    <a:pt x="499" y="1676"/>
                  </a:lnTo>
                  <a:lnTo>
                    <a:pt x="461" y="1657"/>
                  </a:lnTo>
                  <a:lnTo>
                    <a:pt x="424" y="1636"/>
                  </a:lnTo>
                  <a:lnTo>
                    <a:pt x="389" y="1613"/>
                  </a:lnTo>
                  <a:lnTo>
                    <a:pt x="354" y="1587"/>
                  </a:lnTo>
                  <a:lnTo>
                    <a:pt x="321" y="1561"/>
                  </a:lnTo>
                  <a:lnTo>
                    <a:pt x="288" y="1535"/>
                  </a:lnTo>
                  <a:lnTo>
                    <a:pt x="258" y="1505"/>
                  </a:lnTo>
                  <a:lnTo>
                    <a:pt x="229" y="1473"/>
                  </a:lnTo>
                  <a:lnTo>
                    <a:pt x="201" y="1442"/>
                  </a:lnTo>
                  <a:lnTo>
                    <a:pt x="175" y="1409"/>
                  </a:lnTo>
                  <a:lnTo>
                    <a:pt x="150" y="1374"/>
                  </a:lnTo>
                  <a:lnTo>
                    <a:pt x="128" y="1337"/>
                  </a:lnTo>
                  <a:lnTo>
                    <a:pt x="107" y="1301"/>
                  </a:lnTo>
                  <a:lnTo>
                    <a:pt x="87" y="1262"/>
                  </a:lnTo>
                  <a:lnTo>
                    <a:pt x="68" y="1224"/>
                  </a:lnTo>
                  <a:lnTo>
                    <a:pt x="53" y="1184"/>
                  </a:lnTo>
                  <a:lnTo>
                    <a:pt x="39" y="1142"/>
                  </a:lnTo>
                  <a:lnTo>
                    <a:pt x="28" y="1100"/>
                  </a:lnTo>
                  <a:lnTo>
                    <a:pt x="18" y="1058"/>
                  </a:lnTo>
                  <a:lnTo>
                    <a:pt x="9" y="1015"/>
                  </a:lnTo>
                  <a:lnTo>
                    <a:pt x="4" y="971"/>
                  </a:lnTo>
                  <a:lnTo>
                    <a:pt x="0" y="926"/>
                  </a:lnTo>
                  <a:lnTo>
                    <a:pt x="0" y="881"/>
                  </a:lnTo>
                  <a:lnTo>
                    <a:pt x="0" y="881"/>
                  </a:lnTo>
                  <a:lnTo>
                    <a:pt x="0" y="835"/>
                  </a:lnTo>
                  <a:lnTo>
                    <a:pt x="4" y="790"/>
                  </a:lnTo>
                  <a:lnTo>
                    <a:pt x="9" y="746"/>
                  </a:lnTo>
                  <a:lnTo>
                    <a:pt x="18" y="703"/>
                  </a:lnTo>
                  <a:lnTo>
                    <a:pt x="28" y="661"/>
                  </a:lnTo>
                  <a:lnTo>
                    <a:pt x="39" y="619"/>
                  </a:lnTo>
                  <a:lnTo>
                    <a:pt x="53" y="577"/>
                  </a:lnTo>
                  <a:lnTo>
                    <a:pt x="68" y="537"/>
                  </a:lnTo>
                  <a:lnTo>
                    <a:pt x="87" y="499"/>
                  </a:lnTo>
                  <a:lnTo>
                    <a:pt x="107" y="460"/>
                  </a:lnTo>
                  <a:lnTo>
                    <a:pt x="128" y="424"/>
                  </a:lnTo>
                  <a:lnTo>
                    <a:pt x="150" y="387"/>
                  </a:lnTo>
                  <a:lnTo>
                    <a:pt x="175" y="354"/>
                  </a:lnTo>
                  <a:lnTo>
                    <a:pt x="201" y="321"/>
                  </a:lnTo>
                  <a:lnTo>
                    <a:pt x="229" y="288"/>
                  </a:lnTo>
                  <a:lnTo>
                    <a:pt x="258" y="258"/>
                  </a:lnTo>
                  <a:lnTo>
                    <a:pt x="288" y="228"/>
                  </a:lnTo>
                  <a:lnTo>
                    <a:pt x="321" y="200"/>
                  </a:lnTo>
                  <a:lnTo>
                    <a:pt x="354" y="174"/>
                  </a:lnTo>
                  <a:lnTo>
                    <a:pt x="389" y="150"/>
                  </a:lnTo>
                  <a:lnTo>
                    <a:pt x="424" y="127"/>
                  </a:lnTo>
                  <a:lnTo>
                    <a:pt x="461" y="106"/>
                  </a:lnTo>
                  <a:lnTo>
                    <a:pt x="499" y="85"/>
                  </a:lnTo>
                  <a:lnTo>
                    <a:pt x="539" y="68"/>
                  </a:lnTo>
                  <a:lnTo>
                    <a:pt x="578" y="52"/>
                  </a:lnTo>
                  <a:lnTo>
                    <a:pt x="619" y="38"/>
                  </a:lnTo>
                  <a:lnTo>
                    <a:pt x="661" y="28"/>
                  </a:lnTo>
                  <a:lnTo>
                    <a:pt x="703" y="17"/>
                  </a:lnTo>
                  <a:lnTo>
                    <a:pt x="747" y="8"/>
                  </a:lnTo>
                  <a:lnTo>
                    <a:pt x="792" y="3"/>
                  </a:lnTo>
                  <a:lnTo>
                    <a:pt x="836" y="0"/>
                  </a:lnTo>
                  <a:lnTo>
                    <a:pt x="881" y="0"/>
                  </a:lnTo>
                  <a:lnTo>
                    <a:pt x="881" y="0"/>
                  </a:lnTo>
                  <a:lnTo>
                    <a:pt x="926" y="0"/>
                  </a:lnTo>
                  <a:lnTo>
                    <a:pt x="972" y="3"/>
                  </a:lnTo>
                  <a:lnTo>
                    <a:pt x="1015" y="8"/>
                  </a:lnTo>
                  <a:lnTo>
                    <a:pt x="1059" y="17"/>
                  </a:lnTo>
                  <a:lnTo>
                    <a:pt x="1102" y="28"/>
                  </a:lnTo>
                  <a:lnTo>
                    <a:pt x="1144" y="38"/>
                  </a:lnTo>
                  <a:lnTo>
                    <a:pt x="1184" y="52"/>
                  </a:lnTo>
                  <a:lnTo>
                    <a:pt x="1225" y="68"/>
                  </a:lnTo>
                  <a:lnTo>
                    <a:pt x="1265" y="85"/>
                  </a:lnTo>
                  <a:lnTo>
                    <a:pt x="1303" y="106"/>
                  </a:lnTo>
                  <a:lnTo>
                    <a:pt x="1340" y="127"/>
                  </a:lnTo>
                  <a:lnTo>
                    <a:pt x="1374" y="150"/>
                  </a:lnTo>
                  <a:lnTo>
                    <a:pt x="1409" y="174"/>
                  </a:lnTo>
                  <a:lnTo>
                    <a:pt x="1443" y="200"/>
                  </a:lnTo>
                  <a:lnTo>
                    <a:pt x="1476" y="228"/>
                  </a:lnTo>
                  <a:lnTo>
                    <a:pt x="1505" y="258"/>
                  </a:lnTo>
                  <a:lnTo>
                    <a:pt x="1535" y="288"/>
                  </a:lnTo>
                  <a:lnTo>
                    <a:pt x="1563" y="321"/>
                  </a:lnTo>
                  <a:lnTo>
                    <a:pt x="1589" y="354"/>
                  </a:lnTo>
                  <a:lnTo>
                    <a:pt x="1613" y="387"/>
                  </a:lnTo>
                  <a:lnTo>
                    <a:pt x="1636" y="424"/>
                  </a:lnTo>
                  <a:lnTo>
                    <a:pt x="1657" y="460"/>
                  </a:lnTo>
                  <a:lnTo>
                    <a:pt x="1676" y="499"/>
                  </a:lnTo>
                  <a:lnTo>
                    <a:pt x="1695" y="537"/>
                  </a:lnTo>
                  <a:lnTo>
                    <a:pt x="1711" y="577"/>
                  </a:lnTo>
                  <a:lnTo>
                    <a:pt x="1725" y="619"/>
                  </a:lnTo>
                  <a:lnTo>
                    <a:pt x="1735" y="661"/>
                  </a:lnTo>
                  <a:lnTo>
                    <a:pt x="1746" y="703"/>
                  </a:lnTo>
                  <a:lnTo>
                    <a:pt x="1755" y="746"/>
                  </a:lnTo>
                  <a:lnTo>
                    <a:pt x="1760" y="790"/>
                  </a:lnTo>
                  <a:lnTo>
                    <a:pt x="1763" y="835"/>
                  </a:lnTo>
                  <a:lnTo>
                    <a:pt x="1763" y="881"/>
                  </a:lnTo>
                  <a:lnTo>
                    <a:pt x="1763" y="881"/>
                  </a:lnTo>
                  <a:lnTo>
                    <a:pt x="1763" y="926"/>
                  </a:lnTo>
                  <a:lnTo>
                    <a:pt x="1760" y="971"/>
                  </a:lnTo>
                  <a:lnTo>
                    <a:pt x="1755" y="1015"/>
                  </a:lnTo>
                  <a:lnTo>
                    <a:pt x="1746" y="1058"/>
                  </a:lnTo>
                  <a:lnTo>
                    <a:pt x="1735" y="1100"/>
                  </a:lnTo>
                  <a:lnTo>
                    <a:pt x="1725" y="1142"/>
                  </a:lnTo>
                  <a:lnTo>
                    <a:pt x="1711" y="1184"/>
                  </a:lnTo>
                  <a:lnTo>
                    <a:pt x="1695" y="1224"/>
                  </a:lnTo>
                  <a:lnTo>
                    <a:pt x="1676" y="1262"/>
                  </a:lnTo>
                  <a:lnTo>
                    <a:pt x="1657" y="1301"/>
                  </a:lnTo>
                  <a:lnTo>
                    <a:pt x="1636" y="1337"/>
                  </a:lnTo>
                  <a:lnTo>
                    <a:pt x="1613" y="1374"/>
                  </a:lnTo>
                  <a:lnTo>
                    <a:pt x="1589" y="1409"/>
                  </a:lnTo>
                  <a:lnTo>
                    <a:pt x="1563" y="1442"/>
                  </a:lnTo>
                  <a:lnTo>
                    <a:pt x="1535" y="1473"/>
                  </a:lnTo>
                  <a:lnTo>
                    <a:pt x="1505" y="1505"/>
                  </a:lnTo>
                  <a:lnTo>
                    <a:pt x="1476" y="1535"/>
                  </a:lnTo>
                  <a:lnTo>
                    <a:pt x="1443" y="1561"/>
                  </a:lnTo>
                  <a:lnTo>
                    <a:pt x="1409" y="1587"/>
                  </a:lnTo>
                  <a:lnTo>
                    <a:pt x="1374" y="1613"/>
                  </a:lnTo>
                  <a:lnTo>
                    <a:pt x="1340" y="1636"/>
                  </a:lnTo>
                  <a:lnTo>
                    <a:pt x="1303" y="1657"/>
                  </a:lnTo>
                  <a:lnTo>
                    <a:pt x="1265" y="1676"/>
                  </a:lnTo>
                  <a:lnTo>
                    <a:pt x="1225" y="1693"/>
                  </a:lnTo>
                  <a:lnTo>
                    <a:pt x="1184" y="1709"/>
                  </a:lnTo>
                  <a:lnTo>
                    <a:pt x="1144" y="1723"/>
                  </a:lnTo>
                  <a:lnTo>
                    <a:pt x="1102" y="1735"/>
                  </a:lnTo>
                  <a:lnTo>
                    <a:pt x="1059" y="1746"/>
                  </a:lnTo>
                  <a:lnTo>
                    <a:pt x="1015" y="1753"/>
                  </a:lnTo>
                  <a:lnTo>
                    <a:pt x="972" y="1758"/>
                  </a:lnTo>
                  <a:lnTo>
                    <a:pt x="926" y="1761"/>
                  </a:lnTo>
                  <a:lnTo>
                    <a:pt x="881" y="17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 rot="10800000">
              <a:off x="3713526" y="881574"/>
              <a:ext cx="2542820" cy="3545770"/>
            </a:xfrm>
            <a:custGeom>
              <a:avLst/>
              <a:gdLst>
                <a:gd name="T0" fmla="*/ 743 w 1486"/>
                <a:gd name="T1" fmla="*/ 1486 h 1486"/>
                <a:gd name="T2" fmla="*/ 819 w 1486"/>
                <a:gd name="T3" fmla="*/ 1483 h 1486"/>
                <a:gd name="T4" fmla="*/ 893 w 1486"/>
                <a:gd name="T5" fmla="*/ 1471 h 1486"/>
                <a:gd name="T6" fmla="*/ 964 w 1486"/>
                <a:gd name="T7" fmla="*/ 1453 h 1486"/>
                <a:gd name="T8" fmla="*/ 1032 w 1486"/>
                <a:gd name="T9" fmla="*/ 1427 h 1486"/>
                <a:gd name="T10" fmla="*/ 1097 w 1486"/>
                <a:gd name="T11" fmla="*/ 1396 h 1486"/>
                <a:gd name="T12" fmla="*/ 1158 w 1486"/>
                <a:gd name="T13" fmla="*/ 1359 h 1486"/>
                <a:gd name="T14" fmla="*/ 1215 w 1486"/>
                <a:gd name="T15" fmla="*/ 1315 h 1486"/>
                <a:gd name="T16" fmla="*/ 1268 w 1486"/>
                <a:gd name="T17" fmla="*/ 1268 h 1486"/>
                <a:gd name="T18" fmla="*/ 1316 w 1486"/>
                <a:gd name="T19" fmla="*/ 1216 h 1486"/>
                <a:gd name="T20" fmla="*/ 1358 w 1486"/>
                <a:gd name="T21" fmla="*/ 1158 h 1486"/>
                <a:gd name="T22" fmla="*/ 1397 w 1486"/>
                <a:gd name="T23" fmla="*/ 1097 h 1486"/>
                <a:gd name="T24" fmla="*/ 1428 w 1486"/>
                <a:gd name="T25" fmla="*/ 1031 h 1486"/>
                <a:gd name="T26" fmla="*/ 1452 w 1486"/>
                <a:gd name="T27" fmla="*/ 963 h 1486"/>
                <a:gd name="T28" fmla="*/ 1472 w 1486"/>
                <a:gd name="T29" fmla="*/ 892 h 1486"/>
                <a:gd name="T30" fmla="*/ 1482 w 1486"/>
                <a:gd name="T31" fmla="*/ 818 h 1486"/>
                <a:gd name="T32" fmla="*/ 1486 w 1486"/>
                <a:gd name="T33" fmla="*/ 743 h 1486"/>
                <a:gd name="T34" fmla="*/ 1486 w 1486"/>
                <a:gd name="T35" fmla="*/ 705 h 1486"/>
                <a:gd name="T36" fmla="*/ 1477 w 1486"/>
                <a:gd name="T37" fmla="*/ 630 h 1486"/>
                <a:gd name="T38" fmla="*/ 1463 w 1486"/>
                <a:gd name="T39" fmla="*/ 558 h 1486"/>
                <a:gd name="T40" fmla="*/ 1440 w 1486"/>
                <a:gd name="T41" fmla="*/ 489 h 1486"/>
                <a:gd name="T42" fmla="*/ 1412 w 1486"/>
                <a:gd name="T43" fmla="*/ 421 h 1486"/>
                <a:gd name="T44" fmla="*/ 1377 w 1486"/>
                <a:gd name="T45" fmla="*/ 358 h 1486"/>
                <a:gd name="T46" fmla="*/ 1337 w 1486"/>
                <a:gd name="T47" fmla="*/ 299 h 1486"/>
                <a:gd name="T48" fmla="*/ 1292 w 1486"/>
                <a:gd name="T49" fmla="*/ 244 h 1486"/>
                <a:gd name="T50" fmla="*/ 1241 w 1486"/>
                <a:gd name="T51" fmla="*/ 194 h 1486"/>
                <a:gd name="T52" fmla="*/ 1187 w 1486"/>
                <a:gd name="T53" fmla="*/ 149 h 1486"/>
                <a:gd name="T54" fmla="*/ 1128 w 1486"/>
                <a:gd name="T55" fmla="*/ 108 h 1486"/>
                <a:gd name="T56" fmla="*/ 1065 w 1486"/>
                <a:gd name="T57" fmla="*/ 74 h 1486"/>
                <a:gd name="T58" fmla="*/ 997 w 1486"/>
                <a:gd name="T59" fmla="*/ 46 h 1486"/>
                <a:gd name="T60" fmla="*/ 927 w 1486"/>
                <a:gd name="T61" fmla="*/ 23 h 1486"/>
                <a:gd name="T62" fmla="*/ 856 w 1486"/>
                <a:gd name="T63" fmla="*/ 9 h 1486"/>
                <a:gd name="T64" fmla="*/ 781 w 1486"/>
                <a:gd name="T65" fmla="*/ 0 h 1486"/>
                <a:gd name="T66" fmla="*/ 0 w 1486"/>
                <a:gd name="T67" fmla="*/ 0 h 1486"/>
                <a:gd name="T68" fmla="*/ 0 w 1486"/>
                <a:gd name="T69" fmla="*/ 743 h 1486"/>
                <a:gd name="T70" fmla="*/ 3 w 1486"/>
                <a:gd name="T71" fmla="*/ 818 h 1486"/>
                <a:gd name="T72" fmla="*/ 14 w 1486"/>
                <a:gd name="T73" fmla="*/ 892 h 1486"/>
                <a:gd name="T74" fmla="*/ 33 w 1486"/>
                <a:gd name="T75" fmla="*/ 963 h 1486"/>
                <a:gd name="T76" fmla="*/ 57 w 1486"/>
                <a:gd name="T77" fmla="*/ 1031 h 1486"/>
                <a:gd name="T78" fmla="*/ 89 w 1486"/>
                <a:gd name="T79" fmla="*/ 1097 h 1486"/>
                <a:gd name="T80" fmla="*/ 127 w 1486"/>
                <a:gd name="T81" fmla="*/ 1158 h 1486"/>
                <a:gd name="T82" fmla="*/ 169 w 1486"/>
                <a:gd name="T83" fmla="*/ 1216 h 1486"/>
                <a:gd name="T84" fmla="*/ 218 w 1486"/>
                <a:gd name="T85" fmla="*/ 1268 h 1486"/>
                <a:gd name="T86" fmla="*/ 270 w 1486"/>
                <a:gd name="T87" fmla="*/ 1315 h 1486"/>
                <a:gd name="T88" fmla="*/ 328 w 1486"/>
                <a:gd name="T89" fmla="*/ 1359 h 1486"/>
                <a:gd name="T90" fmla="*/ 389 w 1486"/>
                <a:gd name="T91" fmla="*/ 1396 h 1486"/>
                <a:gd name="T92" fmla="*/ 455 w 1486"/>
                <a:gd name="T93" fmla="*/ 1427 h 1486"/>
                <a:gd name="T94" fmla="*/ 523 w 1486"/>
                <a:gd name="T95" fmla="*/ 1453 h 1486"/>
                <a:gd name="T96" fmla="*/ 593 w 1486"/>
                <a:gd name="T97" fmla="*/ 1471 h 1486"/>
                <a:gd name="T98" fmla="*/ 668 w 1486"/>
                <a:gd name="T99" fmla="*/ 1483 h 1486"/>
                <a:gd name="T100" fmla="*/ 743 w 1486"/>
                <a:gd name="T101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1486"/>
                  </a:moveTo>
                  <a:lnTo>
                    <a:pt x="743" y="1486"/>
                  </a:lnTo>
                  <a:lnTo>
                    <a:pt x="781" y="1486"/>
                  </a:lnTo>
                  <a:lnTo>
                    <a:pt x="819" y="1483"/>
                  </a:lnTo>
                  <a:lnTo>
                    <a:pt x="856" y="1478"/>
                  </a:lnTo>
                  <a:lnTo>
                    <a:pt x="893" y="1471"/>
                  </a:lnTo>
                  <a:lnTo>
                    <a:pt x="927" y="1464"/>
                  </a:lnTo>
                  <a:lnTo>
                    <a:pt x="964" y="1453"/>
                  </a:lnTo>
                  <a:lnTo>
                    <a:pt x="997" y="1441"/>
                  </a:lnTo>
                  <a:lnTo>
                    <a:pt x="1032" y="1427"/>
                  </a:lnTo>
                  <a:lnTo>
                    <a:pt x="1065" y="1413"/>
                  </a:lnTo>
                  <a:lnTo>
                    <a:pt x="1097" y="1396"/>
                  </a:lnTo>
                  <a:lnTo>
                    <a:pt x="1128" y="1378"/>
                  </a:lnTo>
                  <a:lnTo>
                    <a:pt x="1158" y="1359"/>
                  </a:lnTo>
                  <a:lnTo>
                    <a:pt x="1187" y="1338"/>
                  </a:lnTo>
                  <a:lnTo>
                    <a:pt x="1215" y="1315"/>
                  </a:lnTo>
                  <a:lnTo>
                    <a:pt x="1241" y="1293"/>
                  </a:lnTo>
                  <a:lnTo>
                    <a:pt x="1268" y="1268"/>
                  </a:lnTo>
                  <a:lnTo>
                    <a:pt x="1292" y="1242"/>
                  </a:lnTo>
                  <a:lnTo>
                    <a:pt x="1316" y="1216"/>
                  </a:lnTo>
                  <a:lnTo>
                    <a:pt x="1337" y="1186"/>
                  </a:lnTo>
                  <a:lnTo>
                    <a:pt x="1358" y="1158"/>
                  </a:lnTo>
                  <a:lnTo>
                    <a:pt x="1377" y="1127"/>
                  </a:lnTo>
                  <a:lnTo>
                    <a:pt x="1397" y="1097"/>
                  </a:lnTo>
                  <a:lnTo>
                    <a:pt x="1412" y="1064"/>
                  </a:lnTo>
                  <a:lnTo>
                    <a:pt x="1428" y="1031"/>
                  </a:lnTo>
                  <a:lnTo>
                    <a:pt x="1440" y="998"/>
                  </a:lnTo>
                  <a:lnTo>
                    <a:pt x="1452" y="963"/>
                  </a:lnTo>
                  <a:lnTo>
                    <a:pt x="1463" y="928"/>
                  </a:lnTo>
                  <a:lnTo>
                    <a:pt x="1472" y="892"/>
                  </a:lnTo>
                  <a:lnTo>
                    <a:pt x="1477" y="857"/>
                  </a:lnTo>
                  <a:lnTo>
                    <a:pt x="1482" y="818"/>
                  </a:lnTo>
                  <a:lnTo>
                    <a:pt x="1486" y="782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6" y="705"/>
                  </a:lnTo>
                  <a:lnTo>
                    <a:pt x="1482" y="667"/>
                  </a:lnTo>
                  <a:lnTo>
                    <a:pt x="1477" y="630"/>
                  </a:lnTo>
                  <a:lnTo>
                    <a:pt x="1472" y="593"/>
                  </a:lnTo>
                  <a:lnTo>
                    <a:pt x="1463" y="558"/>
                  </a:lnTo>
                  <a:lnTo>
                    <a:pt x="1452" y="522"/>
                  </a:lnTo>
                  <a:lnTo>
                    <a:pt x="1440" y="489"/>
                  </a:lnTo>
                  <a:lnTo>
                    <a:pt x="1428" y="454"/>
                  </a:lnTo>
                  <a:lnTo>
                    <a:pt x="1412" y="421"/>
                  </a:lnTo>
                  <a:lnTo>
                    <a:pt x="1397" y="389"/>
                  </a:lnTo>
                  <a:lnTo>
                    <a:pt x="1377" y="358"/>
                  </a:lnTo>
                  <a:lnTo>
                    <a:pt x="1358" y="328"/>
                  </a:lnTo>
                  <a:lnTo>
                    <a:pt x="1337" y="299"/>
                  </a:lnTo>
                  <a:lnTo>
                    <a:pt x="1316" y="271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4"/>
                  </a:lnTo>
                  <a:lnTo>
                    <a:pt x="1215" y="169"/>
                  </a:lnTo>
                  <a:lnTo>
                    <a:pt x="1187" y="149"/>
                  </a:lnTo>
                  <a:lnTo>
                    <a:pt x="1158" y="128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5" y="74"/>
                  </a:lnTo>
                  <a:lnTo>
                    <a:pt x="1032" y="58"/>
                  </a:lnTo>
                  <a:lnTo>
                    <a:pt x="997" y="46"/>
                  </a:lnTo>
                  <a:lnTo>
                    <a:pt x="964" y="33"/>
                  </a:lnTo>
                  <a:lnTo>
                    <a:pt x="927" y="23"/>
                  </a:lnTo>
                  <a:lnTo>
                    <a:pt x="893" y="14"/>
                  </a:lnTo>
                  <a:lnTo>
                    <a:pt x="856" y="9"/>
                  </a:lnTo>
                  <a:lnTo>
                    <a:pt x="819" y="4"/>
                  </a:lnTo>
                  <a:lnTo>
                    <a:pt x="781" y="0"/>
                  </a:lnTo>
                  <a:lnTo>
                    <a:pt x="743" y="0"/>
                  </a:lnTo>
                  <a:lnTo>
                    <a:pt x="0" y="0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2"/>
                  </a:lnTo>
                  <a:lnTo>
                    <a:pt x="3" y="818"/>
                  </a:lnTo>
                  <a:lnTo>
                    <a:pt x="8" y="857"/>
                  </a:lnTo>
                  <a:lnTo>
                    <a:pt x="14" y="892"/>
                  </a:lnTo>
                  <a:lnTo>
                    <a:pt x="22" y="928"/>
                  </a:lnTo>
                  <a:lnTo>
                    <a:pt x="33" y="963"/>
                  </a:lnTo>
                  <a:lnTo>
                    <a:pt x="45" y="998"/>
                  </a:lnTo>
                  <a:lnTo>
                    <a:pt x="57" y="1031"/>
                  </a:lnTo>
                  <a:lnTo>
                    <a:pt x="73" y="1064"/>
                  </a:lnTo>
                  <a:lnTo>
                    <a:pt x="89" y="1097"/>
                  </a:lnTo>
                  <a:lnTo>
                    <a:pt x="108" y="1127"/>
                  </a:lnTo>
                  <a:lnTo>
                    <a:pt x="127" y="1158"/>
                  </a:lnTo>
                  <a:lnTo>
                    <a:pt x="148" y="1186"/>
                  </a:lnTo>
                  <a:lnTo>
                    <a:pt x="169" y="1216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3"/>
                  </a:lnTo>
                  <a:lnTo>
                    <a:pt x="270" y="1315"/>
                  </a:lnTo>
                  <a:lnTo>
                    <a:pt x="298" y="1338"/>
                  </a:lnTo>
                  <a:lnTo>
                    <a:pt x="328" y="1359"/>
                  </a:lnTo>
                  <a:lnTo>
                    <a:pt x="357" y="1378"/>
                  </a:lnTo>
                  <a:lnTo>
                    <a:pt x="389" y="1396"/>
                  </a:lnTo>
                  <a:lnTo>
                    <a:pt x="422" y="1413"/>
                  </a:lnTo>
                  <a:lnTo>
                    <a:pt x="455" y="1427"/>
                  </a:lnTo>
                  <a:lnTo>
                    <a:pt x="488" y="1441"/>
                  </a:lnTo>
                  <a:lnTo>
                    <a:pt x="523" y="1453"/>
                  </a:lnTo>
                  <a:lnTo>
                    <a:pt x="558" y="1464"/>
                  </a:lnTo>
                  <a:lnTo>
                    <a:pt x="593" y="1471"/>
                  </a:lnTo>
                  <a:lnTo>
                    <a:pt x="629" y="1478"/>
                  </a:lnTo>
                  <a:lnTo>
                    <a:pt x="668" y="1483"/>
                  </a:lnTo>
                  <a:lnTo>
                    <a:pt x="704" y="1486"/>
                  </a:lnTo>
                  <a:lnTo>
                    <a:pt x="743" y="1486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6295431" y="4246798"/>
              <a:ext cx="2200355" cy="2200355"/>
            </a:xfrm>
            <a:custGeom>
              <a:avLst/>
              <a:gdLst>
                <a:gd name="T0" fmla="*/ 743 w 1486"/>
                <a:gd name="T1" fmla="*/ 1486 h 1486"/>
                <a:gd name="T2" fmla="*/ 819 w 1486"/>
                <a:gd name="T3" fmla="*/ 1483 h 1486"/>
                <a:gd name="T4" fmla="*/ 893 w 1486"/>
                <a:gd name="T5" fmla="*/ 1471 h 1486"/>
                <a:gd name="T6" fmla="*/ 964 w 1486"/>
                <a:gd name="T7" fmla="*/ 1453 h 1486"/>
                <a:gd name="T8" fmla="*/ 1032 w 1486"/>
                <a:gd name="T9" fmla="*/ 1427 h 1486"/>
                <a:gd name="T10" fmla="*/ 1097 w 1486"/>
                <a:gd name="T11" fmla="*/ 1396 h 1486"/>
                <a:gd name="T12" fmla="*/ 1158 w 1486"/>
                <a:gd name="T13" fmla="*/ 1359 h 1486"/>
                <a:gd name="T14" fmla="*/ 1215 w 1486"/>
                <a:gd name="T15" fmla="*/ 1315 h 1486"/>
                <a:gd name="T16" fmla="*/ 1268 w 1486"/>
                <a:gd name="T17" fmla="*/ 1268 h 1486"/>
                <a:gd name="T18" fmla="*/ 1316 w 1486"/>
                <a:gd name="T19" fmla="*/ 1216 h 1486"/>
                <a:gd name="T20" fmla="*/ 1358 w 1486"/>
                <a:gd name="T21" fmla="*/ 1158 h 1486"/>
                <a:gd name="T22" fmla="*/ 1397 w 1486"/>
                <a:gd name="T23" fmla="*/ 1097 h 1486"/>
                <a:gd name="T24" fmla="*/ 1428 w 1486"/>
                <a:gd name="T25" fmla="*/ 1031 h 1486"/>
                <a:gd name="T26" fmla="*/ 1452 w 1486"/>
                <a:gd name="T27" fmla="*/ 963 h 1486"/>
                <a:gd name="T28" fmla="*/ 1472 w 1486"/>
                <a:gd name="T29" fmla="*/ 892 h 1486"/>
                <a:gd name="T30" fmla="*/ 1482 w 1486"/>
                <a:gd name="T31" fmla="*/ 818 h 1486"/>
                <a:gd name="T32" fmla="*/ 1486 w 1486"/>
                <a:gd name="T33" fmla="*/ 743 h 1486"/>
                <a:gd name="T34" fmla="*/ 1486 w 1486"/>
                <a:gd name="T35" fmla="*/ 705 h 1486"/>
                <a:gd name="T36" fmla="*/ 1477 w 1486"/>
                <a:gd name="T37" fmla="*/ 630 h 1486"/>
                <a:gd name="T38" fmla="*/ 1463 w 1486"/>
                <a:gd name="T39" fmla="*/ 558 h 1486"/>
                <a:gd name="T40" fmla="*/ 1440 w 1486"/>
                <a:gd name="T41" fmla="*/ 489 h 1486"/>
                <a:gd name="T42" fmla="*/ 1412 w 1486"/>
                <a:gd name="T43" fmla="*/ 421 h 1486"/>
                <a:gd name="T44" fmla="*/ 1377 w 1486"/>
                <a:gd name="T45" fmla="*/ 358 h 1486"/>
                <a:gd name="T46" fmla="*/ 1337 w 1486"/>
                <a:gd name="T47" fmla="*/ 299 h 1486"/>
                <a:gd name="T48" fmla="*/ 1292 w 1486"/>
                <a:gd name="T49" fmla="*/ 244 h 1486"/>
                <a:gd name="T50" fmla="*/ 1241 w 1486"/>
                <a:gd name="T51" fmla="*/ 194 h 1486"/>
                <a:gd name="T52" fmla="*/ 1187 w 1486"/>
                <a:gd name="T53" fmla="*/ 149 h 1486"/>
                <a:gd name="T54" fmla="*/ 1128 w 1486"/>
                <a:gd name="T55" fmla="*/ 108 h 1486"/>
                <a:gd name="T56" fmla="*/ 1065 w 1486"/>
                <a:gd name="T57" fmla="*/ 74 h 1486"/>
                <a:gd name="T58" fmla="*/ 997 w 1486"/>
                <a:gd name="T59" fmla="*/ 46 h 1486"/>
                <a:gd name="T60" fmla="*/ 927 w 1486"/>
                <a:gd name="T61" fmla="*/ 23 h 1486"/>
                <a:gd name="T62" fmla="*/ 856 w 1486"/>
                <a:gd name="T63" fmla="*/ 9 h 1486"/>
                <a:gd name="T64" fmla="*/ 781 w 1486"/>
                <a:gd name="T65" fmla="*/ 0 h 1486"/>
                <a:gd name="T66" fmla="*/ 0 w 1486"/>
                <a:gd name="T67" fmla="*/ 0 h 1486"/>
                <a:gd name="T68" fmla="*/ 0 w 1486"/>
                <a:gd name="T69" fmla="*/ 743 h 1486"/>
                <a:gd name="T70" fmla="*/ 3 w 1486"/>
                <a:gd name="T71" fmla="*/ 818 h 1486"/>
                <a:gd name="T72" fmla="*/ 14 w 1486"/>
                <a:gd name="T73" fmla="*/ 892 h 1486"/>
                <a:gd name="T74" fmla="*/ 33 w 1486"/>
                <a:gd name="T75" fmla="*/ 963 h 1486"/>
                <a:gd name="T76" fmla="*/ 57 w 1486"/>
                <a:gd name="T77" fmla="*/ 1031 h 1486"/>
                <a:gd name="T78" fmla="*/ 89 w 1486"/>
                <a:gd name="T79" fmla="*/ 1097 h 1486"/>
                <a:gd name="T80" fmla="*/ 127 w 1486"/>
                <a:gd name="T81" fmla="*/ 1158 h 1486"/>
                <a:gd name="T82" fmla="*/ 169 w 1486"/>
                <a:gd name="T83" fmla="*/ 1216 h 1486"/>
                <a:gd name="T84" fmla="*/ 218 w 1486"/>
                <a:gd name="T85" fmla="*/ 1268 h 1486"/>
                <a:gd name="T86" fmla="*/ 270 w 1486"/>
                <a:gd name="T87" fmla="*/ 1315 h 1486"/>
                <a:gd name="T88" fmla="*/ 328 w 1486"/>
                <a:gd name="T89" fmla="*/ 1359 h 1486"/>
                <a:gd name="T90" fmla="*/ 389 w 1486"/>
                <a:gd name="T91" fmla="*/ 1396 h 1486"/>
                <a:gd name="T92" fmla="*/ 455 w 1486"/>
                <a:gd name="T93" fmla="*/ 1427 h 1486"/>
                <a:gd name="T94" fmla="*/ 523 w 1486"/>
                <a:gd name="T95" fmla="*/ 1453 h 1486"/>
                <a:gd name="T96" fmla="*/ 593 w 1486"/>
                <a:gd name="T97" fmla="*/ 1471 h 1486"/>
                <a:gd name="T98" fmla="*/ 668 w 1486"/>
                <a:gd name="T99" fmla="*/ 1483 h 1486"/>
                <a:gd name="T100" fmla="*/ 743 w 1486"/>
                <a:gd name="T101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1486"/>
                  </a:moveTo>
                  <a:lnTo>
                    <a:pt x="743" y="1486"/>
                  </a:lnTo>
                  <a:lnTo>
                    <a:pt x="781" y="1486"/>
                  </a:lnTo>
                  <a:lnTo>
                    <a:pt x="819" y="1483"/>
                  </a:lnTo>
                  <a:lnTo>
                    <a:pt x="856" y="1478"/>
                  </a:lnTo>
                  <a:lnTo>
                    <a:pt x="893" y="1471"/>
                  </a:lnTo>
                  <a:lnTo>
                    <a:pt x="927" y="1464"/>
                  </a:lnTo>
                  <a:lnTo>
                    <a:pt x="964" y="1453"/>
                  </a:lnTo>
                  <a:lnTo>
                    <a:pt x="997" y="1441"/>
                  </a:lnTo>
                  <a:lnTo>
                    <a:pt x="1032" y="1427"/>
                  </a:lnTo>
                  <a:lnTo>
                    <a:pt x="1065" y="1413"/>
                  </a:lnTo>
                  <a:lnTo>
                    <a:pt x="1097" y="1396"/>
                  </a:lnTo>
                  <a:lnTo>
                    <a:pt x="1128" y="1378"/>
                  </a:lnTo>
                  <a:lnTo>
                    <a:pt x="1158" y="1359"/>
                  </a:lnTo>
                  <a:lnTo>
                    <a:pt x="1187" y="1338"/>
                  </a:lnTo>
                  <a:lnTo>
                    <a:pt x="1215" y="1315"/>
                  </a:lnTo>
                  <a:lnTo>
                    <a:pt x="1241" y="1293"/>
                  </a:lnTo>
                  <a:lnTo>
                    <a:pt x="1268" y="1268"/>
                  </a:lnTo>
                  <a:lnTo>
                    <a:pt x="1292" y="1242"/>
                  </a:lnTo>
                  <a:lnTo>
                    <a:pt x="1316" y="1216"/>
                  </a:lnTo>
                  <a:lnTo>
                    <a:pt x="1337" y="1186"/>
                  </a:lnTo>
                  <a:lnTo>
                    <a:pt x="1358" y="1158"/>
                  </a:lnTo>
                  <a:lnTo>
                    <a:pt x="1377" y="1127"/>
                  </a:lnTo>
                  <a:lnTo>
                    <a:pt x="1397" y="1097"/>
                  </a:lnTo>
                  <a:lnTo>
                    <a:pt x="1412" y="1064"/>
                  </a:lnTo>
                  <a:lnTo>
                    <a:pt x="1428" y="1031"/>
                  </a:lnTo>
                  <a:lnTo>
                    <a:pt x="1440" y="998"/>
                  </a:lnTo>
                  <a:lnTo>
                    <a:pt x="1452" y="963"/>
                  </a:lnTo>
                  <a:lnTo>
                    <a:pt x="1463" y="928"/>
                  </a:lnTo>
                  <a:lnTo>
                    <a:pt x="1472" y="892"/>
                  </a:lnTo>
                  <a:lnTo>
                    <a:pt x="1477" y="857"/>
                  </a:lnTo>
                  <a:lnTo>
                    <a:pt x="1482" y="818"/>
                  </a:lnTo>
                  <a:lnTo>
                    <a:pt x="1486" y="782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6" y="705"/>
                  </a:lnTo>
                  <a:lnTo>
                    <a:pt x="1482" y="667"/>
                  </a:lnTo>
                  <a:lnTo>
                    <a:pt x="1477" y="630"/>
                  </a:lnTo>
                  <a:lnTo>
                    <a:pt x="1472" y="593"/>
                  </a:lnTo>
                  <a:lnTo>
                    <a:pt x="1463" y="558"/>
                  </a:lnTo>
                  <a:lnTo>
                    <a:pt x="1452" y="522"/>
                  </a:lnTo>
                  <a:lnTo>
                    <a:pt x="1440" y="489"/>
                  </a:lnTo>
                  <a:lnTo>
                    <a:pt x="1428" y="454"/>
                  </a:lnTo>
                  <a:lnTo>
                    <a:pt x="1412" y="421"/>
                  </a:lnTo>
                  <a:lnTo>
                    <a:pt x="1397" y="389"/>
                  </a:lnTo>
                  <a:lnTo>
                    <a:pt x="1377" y="358"/>
                  </a:lnTo>
                  <a:lnTo>
                    <a:pt x="1358" y="328"/>
                  </a:lnTo>
                  <a:lnTo>
                    <a:pt x="1337" y="299"/>
                  </a:lnTo>
                  <a:lnTo>
                    <a:pt x="1316" y="271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4"/>
                  </a:lnTo>
                  <a:lnTo>
                    <a:pt x="1215" y="169"/>
                  </a:lnTo>
                  <a:lnTo>
                    <a:pt x="1187" y="149"/>
                  </a:lnTo>
                  <a:lnTo>
                    <a:pt x="1158" y="128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5" y="74"/>
                  </a:lnTo>
                  <a:lnTo>
                    <a:pt x="1032" y="58"/>
                  </a:lnTo>
                  <a:lnTo>
                    <a:pt x="997" y="46"/>
                  </a:lnTo>
                  <a:lnTo>
                    <a:pt x="964" y="33"/>
                  </a:lnTo>
                  <a:lnTo>
                    <a:pt x="927" y="23"/>
                  </a:lnTo>
                  <a:lnTo>
                    <a:pt x="893" y="14"/>
                  </a:lnTo>
                  <a:lnTo>
                    <a:pt x="856" y="9"/>
                  </a:lnTo>
                  <a:lnTo>
                    <a:pt x="819" y="4"/>
                  </a:lnTo>
                  <a:lnTo>
                    <a:pt x="781" y="0"/>
                  </a:lnTo>
                  <a:lnTo>
                    <a:pt x="743" y="0"/>
                  </a:lnTo>
                  <a:lnTo>
                    <a:pt x="0" y="0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2"/>
                  </a:lnTo>
                  <a:lnTo>
                    <a:pt x="3" y="818"/>
                  </a:lnTo>
                  <a:lnTo>
                    <a:pt x="8" y="857"/>
                  </a:lnTo>
                  <a:lnTo>
                    <a:pt x="14" y="892"/>
                  </a:lnTo>
                  <a:lnTo>
                    <a:pt x="22" y="928"/>
                  </a:lnTo>
                  <a:lnTo>
                    <a:pt x="33" y="963"/>
                  </a:lnTo>
                  <a:lnTo>
                    <a:pt x="45" y="998"/>
                  </a:lnTo>
                  <a:lnTo>
                    <a:pt x="57" y="1031"/>
                  </a:lnTo>
                  <a:lnTo>
                    <a:pt x="73" y="1064"/>
                  </a:lnTo>
                  <a:lnTo>
                    <a:pt x="89" y="1097"/>
                  </a:lnTo>
                  <a:lnTo>
                    <a:pt x="108" y="1127"/>
                  </a:lnTo>
                  <a:lnTo>
                    <a:pt x="127" y="1158"/>
                  </a:lnTo>
                  <a:lnTo>
                    <a:pt x="148" y="1186"/>
                  </a:lnTo>
                  <a:lnTo>
                    <a:pt x="169" y="1216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3"/>
                  </a:lnTo>
                  <a:lnTo>
                    <a:pt x="270" y="1315"/>
                  </a:lnTo>
                  <a:lnTo>
                    <a:pt x="298" y="1338"/>
                  </a:lnTo>
                  <a:lnTo>
                    <a:pt x="328" y="1359"/>
                  </a:lnTo>
                  <a:lnTo>
                    <a:pt x="357" y="1378"/>
                  </a:lnTo>
                  <a:lnTo>
                    <a:pt x="389" y="1396"/>
                  </a:lnTo>
                  <a:lnTo>
                    <a:pt x="422" y="1413"/>
                  </a:lnTo>
                  <a:lnTo>
                    <a:pt x="455" y="1427"/>
                  </a:lnTo>
                  <a:lnTo>
                    <a:pt x="488" y="1441"/>
                  </a:lnTo>
                  <a:lnTo>
                    <a:pt x="523" y="1453"/>
                  </a:lnTo>
                  <a:lnTo>
                    <a:pt x="558" y="1464"/>
                  </a:lnTo>
                  <a:lnTo>
                    <a:pt x="593" y="1471"/>
                  </a:lnTo>
                  <a:lnTo>
                    <a:pt x="629" y="1478"/>
                  </a:lnTo>
                  <a:lnTo>
                    <a:pt x="668" y="1483"/>
                  </a:lnTo>
                  <a:lnTo>
                    <a:pt x="704" y="1486"/>
                  </a:lnTo>
                  <a:lnTo>
                    <a:pt x="743" y="14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>
              <a:off x="3362119" y="4695333"/>
              <a:ext cx="135858" cy="467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2400" b="1" i="1" dirty="0">
                  <a:solidFill>
                    <a:srgbClr val="FFFFFF"/>
                  </a:solidFill>
                  <a:latin typeface="+mj-lt"/>
                </a:rPr>
                <a:t>4</a:t>
              </a:r>
              <a:endParaRPr lang="en-US" altLang="en-US" sz="1600" dirty="0">
                <a:latin typeface="+mj-lt"/>
              </a:endParaRPr>
            </a:p>
          </p:txBody>
        </p:sp>
        <p:grpSp>
          <p:nvGrpSpPr>
            <p:cNvPr id="20" name="Group 4"/>
            <p:cNvGrpSpPr/>
            <p:nvPr/>
          </p:nvGrpSpPr>
          <p:grpSpPr>
            <a:xfrm>
              <a:off x="5955465" y="3862138"/>
              <a:ext cx="666000" cy="917621"/>
              <a:chOff x="5955465" y="3862138"/>
              <a:chExt cx="666000" cy="917621"/>
            </a:xfrm>
          </p:grpSpPr>
          <p:sp>
            <p:nvSpPr>
              <p:cNvPr id="26" name="Oval 3"/>
              <p:cNvSpPr/>
              <p:nvPr/>
            </p:nvSpPr>
            <p:spPr bwMode="ltGray">
              <a:xfrm>
                <a:off x="5955465" y="3862138"/>
                <a:ext cx="666000" cy="91762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7" name="Oval 48"/>
              <p:cNvSpPr/>
              <p:nvPr/>
            </p:nvSpPr>
            <p:spPr bwMode="ltGray">
              <a:xfrm>
                <a:off x="6026660" y="3951555"/>
                <a:ext cx="540882" cy="70828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rgbClr val="96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1" name="Oval 59"/>
            <p:cNvSpPr/>
            <p:nvPr/>
          </p:nvSpPr>
          <p:spPr bwMode="ltGray">
            <a:xfrm>
              <a:off x="6497139" y="4522804"/>
              <a:ext cx="1469222" cy="181103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TextBox 83"/>
            <p:cNvSpPr txBox="1"/>
            <p:nvPr/>
          </p:nvSpPr>
          <p:spPr>
            <a:xfrm>
              <a:off x="6609090" y="4909840"/>
              <a:ext cx="1293067" cy="1407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Goal 6</a:t>
              </a:r>
            </a:p>
            <a:p>
              <a:pPr algn="ctr"/>
              <a:r>
                <a:rPr lang="fr-FR" b="1" dirty="0" err="1">
                  <a:solidFill>
                    <a:schemeClr val="bg1"/>
                  </a:solidFill>
                </a:rPr>
                <a:t>activities</a:t>
              </a:r>
              <a:endParaRPr lang="fr-FR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3" name="Oval 87"/>
            <p:cNvSpPr/>
            <p:nvPr/>
          </p:nvSpPr>
          <p:spPr bwMode="ltGray">
            <a:xfrm>
              <a:off x="6470620" y="1202432"/>
              <a:ext cx="2203393" cy="286063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88"/>
            <p:cNvSpPr txBox="1"/>
            <p:nvPr/>
          </p:nvSpPr>
          <p:spPr>
            <a:xfrm>
              <a:off x="6839741" y="1781057"/>
              <a:ext cx="1862405" cy="157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fr-FR" sz="1400" b="1" kern="0" dirty="0">
                  <a:solidFill>
                    <a:schemeClr val="bg1"/>
                  </a:solidFill>
                  <a:latin typeface="Georgia" panose="02040502050405020303" pitchFamily="18" charset="0"/>
                  <a:cs typeface="Arial" charset="0"/>
                </a:rPr>
                <a:t>Trainings, </a:t>
              </a:r>
              <a:r>
                <a:rPr lang="fr-FR" sz="1400" b="1" kern="0" dirty="0" err="1">
                  <a:solidFill>
                    <a:schemeClr val="bg1"/>
                  </a:solidFill>
                  <a:latin typeface="Georgia" panose="02040502050405020303" pitchFamily="18" charset="0"/>
                  <a:cs typeface="Arial" charset="0"/>
                </a:rPr>
                <a:t>manuals</a:t>
              </a:r>
              <a:r>
                <a:rPr lang="fr-FR" sz="1400" b="1" kern="0" dirty="0">
                  <a:solidFill>
                    <a:schemeClr val="bg1"/>
                  </a:solidFill>
                  <a:latin typeface="Georgia" panose="02040502050405020303" pitchFamily="18" charset="0"/>
                  <a:cs typeface="Arial" charset="0"/>
                </a:rPr>
                <a:t> and guidelines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fr-FR" sz="1400" b="1" kern="0" dirty="0" err="1">
                  <a:solidFill>
                    <a:schemeClr val="bg1"/>
                  </a:solidFill>
                  <a:latin typeface="Georgia" panose="02040502050405020303" pitchFamily="18" charset="0"/>
                  <a:cs typeface="Arial" charset="0"/>
                </a:rPr>
                <a:t>development</a:t>
              </a:r>
              <a:r>
                <a:rPr lang="fr-FR" sz="1400" b="1" kern="0" dirty="0">
                  <a:solidFill>
                    <a:schemeClr val="bg1"/>
                  </a:solidFill>
                  <a:latin typeface="Georgia" panose="02040502050405020303" pitchFamily="18" charset="0"/>
                  <a:cs typeface="Arial" charset="0"/>
                </a:rPr>
                <a:t> </a:t>
              </a:r>
              <a:endParaRPr lang="en-GB" sz="11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93"/>
            <p:cNvSpPr/>
            <p:nvPr/>
          </p:nvSpPr>
          <p:spPr bwMode="ltGray">
            <a:xfrm>
              <a:off x="3919888" y="1202432"/>
              <a:ext cx="2196376" cy="290108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8" name="TextBox 88"/>
          <p:cNvSpPr txBox="1"/>
          <p:nvPr/>
        </p:nvSpPr>
        <p:spPr>
          <a:xfrm>
            <a:off x="3610503" y="2636002"/>
            <a:ext cx="1626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fr-FR" sz="1400" b="1" kern="0" dirty="0" err="1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Environmental</a:t>
            </a:r>
            <a:r>
              <a:rPr lang="fr-FR" sz="14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 dimensions of </a:t>
            </a:r>
            <a:r>
              <a:rPr lang="fr-FR" sz="1400" b="1" kern="0" dirty="0" err="1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SDGs</a:t>
            </a:r>
            <a:r>
              <a:rPr lang="fr-FR" sz="14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 </a:t>
            </a:r>
            <a:endParaRPr lang="en-GB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Oval 93"/>
          <p:cNvSpPr/>
          <p:nvPr/>
        </p:nvSpPr>
        <p:spPr bwMode="ltGray">
          <a:xfrm>
            <a:off x="3627997" y="4397706"/>
            <a:ext cx="1597222" cy="164915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88"/>
          <p:cNvSpPr txBox="1"/>
          <p:nvPr/>
        </p:nvSpPr>
        <p:spPr>
          <a:xfrm>
            <a:off x="3807687" y="4647078"/>
            <a:ext cx="162634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fr-FR" sz="1200" b="1" kern="0" dirty="0" err="1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Raising</a:t>
            </a:r>
            <a:r>
              <a:rPr lang="fr-FR" sz="12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 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200" b="1" kern="0" dirty="0" err="1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Awairness</a:t>
            </a:r>
            <a:r>
              <a:rPr lang="fr-FR" sz="12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,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200" b="1" kern="0" dirty="0" err="1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Knowledge</a:t>
            </a:r>
            <a:r>
              <a:rPr lang="fr-FR" sz="12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 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2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and </a:t>
            </a:r>
            <a:r>
              <a:rPr lang="fr-FR" sz="1200" b="1" kern="0" dirty="0" err="1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experience</a:t>
            </a:r>
            <a:r>
              <a:rPr lang="fr-FR" sz="1200" b="1" kern="0" dirty="0">
                <a:solidFill>
                  <a:schemeClr val="bg1"/>
                </a:solidFill>
                <a:latin typeface="Georgia" panose="02040502050405020303" pitchFamily="18" charset="0"/>
                <a:cs typeface="Arial" charset="0"/>
              </a:rPr>
              <a:t> sharing</a:t>
            </a:r>
            <a:endParaRPr lang="en-GB" sz="105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695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EBF13D5-64BB-423E-9E4C-F3911447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C7BED-6AA7-4C43-BEE8-A3CB5F8C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1C89947A-0D9D-4559-A1F6-5F6CD1970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E0255540-1F77-4262-B834-1ED14250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9DEE5-2EE5-445A-B461-7D2879B0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FCA5807F-F210-4970-A34F-3573405B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E9A8BB80-30A6-41EC-BE13-1B088DC3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243D4-63CA-B0C6-82DA-6DD9544A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843" y="1397479"/>
            <a:ext cx="6904681" cy="1033763"/>
          </a:xfrm>
        </p:spPr>
        <p:txBody>
          <a:bodyPr anchor="b">
            <a:normAutofit/>
          </a:bodyPr>
          <a:lstStyle/>
          <a:p>
            <a:r>
              <a:rPr lang="en-NZ" sz="4800" b="1" dirty="0">
                <a:solidFill>
                  <a:schemeClr val="bg1"/>
                </a:solidFill>
              </a:rPr>
              <a:t>2023 operational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13E8-3641-7869-B226-046237D8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080" y="2390523"/>
            <a:ext cx="7432203" cy="2720282"/>
          </a:xfrm>
        </p:spPr>
        <p:txBody>
          <a:bodyPr anchor="t">
            <a:no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Promoting</a:t>
            </a:r>
            <a:r>
              <a:rPr lang="fr-FR" sz="2000" b="1" dirty="0">
                <a:solidFill>
                  <a:schemeClr val="bg1"/>
                </a:solidFill>
              </a:rPr>
              <a:t> the participation of SAI </a:t>
            </a:r>
            <a:r>
              <a:rPr lang="fr-FR" sz="2000" b="1" dirty="0" err="1">
                <a:solidFill>
                  <a:schemeClr val="bg1"/>
                </a:solidFill>
              </a:rPr>
              <a:t>members</a:t>
            </a:r>
            <a:r>
              <a:rPr lang="fr-FR" sz="2000" b="1" dirty="0">
                <a:solidFill>
                  <a:schemeClr val="bg1"/>
                </a:solidFill>
              </a:rPr>
              <a:t> in INTOSAI WGEA projets and </a:t>
            </a:r>
            <a:r>
              <a:rPr lang="fr-FR" sz="2000" b="1" dirty="0" err="1">
                <a:solidFill>
                  <a:schemeClr val="bg1"/>
                </a:solidFill>
              </a:rPr>
              <a:t>activities</a:t>
            </a:r>
            <a:endParaRPr lang="fr-FR" sz="2000" b="1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</a:rPr>
              <a:t>Second </a:t>
            </a:r>
            <a:r>
              <a:rPr lang="fr-FR" sz="2000" b="1" dirty="0" err="1">
                <a:solidFill>
                  <a:schemeClr val="bg1"/>
                </a:solidFill>
              </a:rPr>
              <a:t>survey</a:t>
            </a:r>
            <a:r>
              <a:rPr lang="fr-FR" sz="2000" b="1" dirty="0">
                <a:solidFill>
                  <a:schemeClr val="bg1"/>
                </a:solidFill>
              </a:rPr>
              <a:t> on the </a:t>
            </a:r>
            <a:r>
              <a:rPr lang="fr-FR" sz="2000" b="1" dirty="0" err="1">
                <a:solidFill>
                  <a:schemeClr val="bg1"/>
                </a:solidFill>
              </a:rPr>
              <a:t>status</a:t>
            </a:r>
            <a:r>
              <a:rPr lang="fr-FR" sz="2000" b="1" dirty="0">
                <a:solidFill>
                  <a:schemeClr val="bg1"/>
                </a:solidFill>
              </a:rPr>
              <a:t> of </a:t>
            </a:r>
            <a:r>
              <a:rPr lang="fr-FR" sz="2000" b="1" dirty="0" err="1">
                <a:solidFill>
                  <a:schemeClr val="bg1"/>
                </a:solidFill>
              </a:rPr>
              <a:t>SDGs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auditing</a:t>
            </a:r>
            <a:endParaRPr lang="fr-FR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D</a:t>
            </a:r>
            <a:r>
              <a:rPr lang="fr-FR" sz="2000" b="1" dirty="0" err="1">
                <a:solidFill>
                  <a:schemeClr val="bg1"/>
                </a:solidFill>
              </a:rPr>
              <a:t>atabase</a:t>
            </a:r>
            <a:r>
              <a:rPr lang="fr-FR" sz="2000" b="1" dirty="0">
                <a:solidFill>
                  <a:schemeClr val="bg1"/>
                </a:solidFill>
              </a:rPr>
              <a:t> for environnemental </a:t>
            </a:r>
            <a:r>
              <a:rPr lang="en-US" sz="2000" b="1" dirty="0">
                <a:solidFill>
                  <a:schemeClr val="bg1"/>
                </a:solidFill>
              </a:rPr>
              <a:t>audit </a:t>
            </a:r>
            <a:r>
              <a:rPr lang="fr-FR" sz="2000" b="1" dirty="0">
                <a:solidFill>
                  <a:schemeClr val="bg1"/>
                </a:solidFill>
              </a:rPr>
              <a:t>reports 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Participation in </a:t>
            </a:r>
            <a:r>
              <a:rPr lang="fr-FR" sz="2000" b="1" dirty="0" err="1">
                <a:solidFill>
                  <a:schemeClr val="bg1"/>
                </a:solidFill>
              </a:rPr>
              <a:t>selected</a:t>
            </a:r>
            <a:r>
              <a:rPr lang="fr-FR" sz="2000" b="1" dirty="0">
                <a:solidFill>
                  <a:schemeClr val="bg1"/>
                </a:solidFill>
              </a:rPr>
              <a:t> sessions in the ESCWA Forum for </a:t>
            </a:r>
            <a:r>
              <a:rPr lang="fr-FR" sz="2000" b="1" dirty="0" err="1">
                <a:solidFill>
                  <a:schemeClr val="bg1"/>
                </a:solidFill>
              </a:rPr>
              <a:t>Sustainable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Development</a:t>
            </a:r>
            <a:r>
              <a:rPr lang="fr-FR" sz="2000" b="1" dirty="0">
                <a:solidFill>
                  <a:schemeClr val="bg1"/>
                </a:solidFill>
              </a:rPr>
              <a:t> 2023 (</a:t>
            </a:r>
            <a:r>
              <a:rPr lang="fr-FR" sz="2000" b="1" dirty="0" err="1">
                <a:solidFill>
                  <a:schemeClr val="bg1"/>
                </a:solidFill>
              </a:rPr>
              <a:t>special</a:t>
            </a:r>
            <a:r>
              <a:rPr lang="fr-FR" sz="2000" b="1" dirty="0">
                <a:solidFill>
                  <a:schemeClr val="bg1"/>
                </a:solidFill>
              </a:rPr>
              <a:t> attention to Goal 6 on water)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294" y="4678229"/>
            <a:ext cx="1859441" cy="14509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564885" y="6414612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403970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EBF13D5-64BB-423E-9E4C-F3911447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C7BED-6AA7-4C43-BEE8-A3CB5F8C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1C89947A-0D9D-4559-A1F6-5F6CD1970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E0255540-1F77-4262-B834-1ED14250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9DEE5-2EE5-445A-B461-7D2879B0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FCA5807F-F210-4970-A34F-3573405B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E9A8BB80-30A6-41EC-BE13-1B088DC3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243D4-63CA-B0C6-82DA-6DD9544A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94" y="1486687"/>
            <a:ext cx="7570370" cy="910678"/>
          </a:xfrm>
        </p:spPr>
        <p:txBody>
          <a:bodyPr anchor="b">
            <a:normAutofit/>
          </a:bodyPr>
          <a:lstStyle/>
          <a:p>
            <a:r>
              <a:rPr lang="en-NZ" sz="4800" b="1" dirty="0">
                <a:solidFill>
                  <a:schemeClr val="bg1"/>
                </a:solidFill>
              </a:rPr>
              <a:t>2023 operational plan </a:t>
            </a:r>
            <a:r>
              <a:rPr lang="en-NZ" sz="3200" b="1" dirty="0">
                <a:solidFill>
                  <a:schemeClr val="bg1"/>
                </a:solidFill>
              </a:rPr>
              <a:t>(</a:t>
            </a:r>
            <a:r>
              <a:rPr lang="en-NZ" sz="3200" b="1" dirty="0" err="1">
                <a:solidFill>
                  <a:schemeClr val="bg1"/>
                </a:solidFill>
              </a:rPr>
              <a:t>ctd</a:t>
            </a:r>
            <a:r>
              <a:rPr lang="en-NZ" sz="3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13E8-3641-7869-B226-046237D8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498" y="2377963"/>
            <a:ext cx="8038215" cy="3446268"/>
          </a:xfrm>
        </p:spPr>
        <p:txBody>
          <a:bodyPr anchor="t">
            <a:no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Translating</a:t>
            </a:r>
            <a:r>
              <a:rPr lang="fr-FR" sz="2000" b="1" dirty="0">
                <a:solidFill>
                  <a:schemeClr val="bg1"/>
                </a:solidFill>
              </a:rPr>
              <a:t> and </a:t>
            </a:r>
            <a:r>
              <a:rPr lang="fr-FR" sz="2000" b="1" dirty="0" err="1">
                <a:solidFill>
                  <a:schemeClr val="bg1"/>
                </a:solidFill>
              </a:rPr>
              <a:t>adapting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manuals</a:t>
            </a:r>
            <a:r>
              <a:rPr lang="fr-FR" sz="2000" b="1" dirty="0">
                <a:solidFill>
                  <a:schemeClr val="bg1"/>
                </a:solidFill>
              </a:rPr>
              <a:t> and guidelines (</a:t>
            </a:r>
            <a:r>
              <a:rPr lang="fr-FR" sz="2000" b="1" dirty="0" err="1">
                <a:solidFill>
                  <a:schemeClr val="bg1"/>
                </a:solidFill>
              </a:rPr>
              <a:t>ongoing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Study </a:t>
            </a:r>
            <a:r>
              <a:rPr lang="fr-FR" sz="2000" b="1" dirty="0">
                <a:solidFill>
                  <a:schemeClr val="bg1"/>
                </a:solidFill>
              </a:rPr>
              <a:t>and </a:t>
            </a:r>
            <a:r>
              <a:rPr lang="fr-FR" sz="2000" b="1" dirty="0" err="1">
                <a:solidFill>
                  <a:schemeClr val="bg1"/>
                </a:solidFill>
              </a:rPr>
              <a:t>evaluate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SAIs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strategic</a:t>
            </a:r>
            <a:r>
              <a:rPr lang="fr-FR" sz="2000" b="1" dirty="0">
                <a:solidFill>
                  <a:schemeClr val="bg1"/>
                </a:solidFill>
              </a:rPr>
              <a:t> plans (</a:t>
            </a:r>
            <a:r>
              <a:rPr lang="fr-FR" sz="2000" b="1" dirty="0" err="1">
                <a:solidFill>
                  <a:schemeClr val="bg1"/>
                </a:solidFill>
              </a:rPr>
              <a:t>ongoing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Trainings of trainers on </a:t>
            </a:r>
            <a:r>
              <a:rPr lang="fr-FR" sz="2000" b="1" dirty="0">
                <a:solidFill>
                  <a:schemeClr val="bg1"/>
                </a:solidFill>
              </a:rPr>
              <a:t>ISAM model (</a:t>
            </a:r>
            <a:r>
              <a:rPr lang="fr-FR" sz="2000" b="1" dirty="0" err="1">
                <a:solidFill>
                  <a:schemeClr val="bg1"/>
                </a:solidFill>
              </a:rPr>
              <a:t>ongoing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  <a:p>
            <a:r>
              <a:rPr lang="fr-FR" sz="2000" b="1" dirty="0" err="1">
                <a:solidFill>
                  <a:schemeClr val="bg1"/>
                </a:solidFill>
              </a:rPr>
              <a:t>IDI’s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cooperative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audit on climate change</a:t>
            </a:r>
            <a:endParaRPr lang="fr-FR" sz="2000" b="1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</a:rPr>
              <a:t>A webinar on </a:t>
            </a:r>
            <a:r>
              <a:rPr lang="fr-FR" sz="2000" b="1" dirty="0" err="1">
                <a:solidFill>
                  <a:schemeClr val="bg1"/>
                </a:solidFill>
              </a:rPr>
              <a:t>institutional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capacities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assessment</a:t>
            </a:r>
            <a:r>
              <a:rPr lang="fr-FR" sz="2000" b="1" dirty="0">
                <a:solidFill>
                  <a:schemeClr val="bg1"/>
                </a:solidFill>
              </a:rPr>
              <a:t> in the Arab </a:t>
            </a:r>
            <a:r>
              <a:rPr lang="fr-FR" sz="2000" b="1" dirty="0" err="1">
                <a:solidFill>
                  <a:schemeClr val="bg1"/>
                </a:solidFill>
              </a:rPr>
              <a:t>region</a:t>
            </a:r>
            <a:r>
              <a:rPr lang="fr-FR" sz="2000" b="1" dirty="0">
                <a:solidFill>
                  <a:schemeClr val="bg1"/>
                </a:solidFill>
              </a:rPr>
              <a:t> in </a:t>
            </a:r>
            <a:r>
              <a:rPr lang="fr-FR" sz="2000" b="1" dirty="0" err="1">
                <a:solidFill>
                  <a:schemeClr val="bg1"/>
                </a:solidFill>
              </a:rPr>
              <a:t>partnreship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with</a:t>
            </a:r>
            <a:r>
              <a:rPr lang="fr-FR" sz="2000" b="1" dirty="0">
                <a:solidFill>
                  <a:schemeClr val="bg1"/>
                </a:solidFill>
              </a:rPr>
              <a:t> ESCWA (10 octobre 2023) </a:t>
            </a:r>
          </a:p>
          <a:p>
            <a:r>
              <a:rPr lang="fr-FR" sz="2000" b="1" dirty="0" err="1">
                <a:solidFill>
                  <a:schemeClr val="bg1"/>
                </a:solidFill>
              </a:rPr>
              <a:t>Publishing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success</a:t>
            </a:r>
            <a:r>
              <a:rPr lang="fr-FR" sz="2000" b="1" dirty="0">
                <a:solidFill>
                  <a:schemeClr val="bg1"/>
                </a:solidFill>
              </a:rPr>
              <a:t> stories (</a:t>
            </a:r>
            <a:r>
              <a:rPr lang="fr-FR" sz="2000" b="1" dirty="0" err="1">
                <a:solidFill>
                  <a:schemeClr val="bg1"/>
                </a:solidFill>
              </a:rPr>
              <a:t>ongoing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018" y="4652628"/>
            <a:ext cx="1859441" cy="14509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527413" y="6328000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4679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EBF13D5-64BB-423E-9E4C-F3911447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C7BED-6AA7-4C43-BEE8-A3CB5F8C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1C89947A-0D9D-4559-A1F6-5F6CD1970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E0255540-1F77-4262-B834-1ED14250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9DEE5-2EE5-445A-B461-7D2879B0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FCA5807F-F210-4970-A34F-3573405B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E9A8BB80-30A6-41EC-BE13-1B088DC3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243D4-63CA-B0C6-82DA-6DD9544A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527" y="1043398"/>
            <a:ext cx="8846143" cy="665730"/>
          </a:xfrm>
        </p:spPr>
        <p:txBody>
          <a:bodyPr anchor="b">
            <a:noAutofit/>
          </a:bodyPr>
          <a:lstStyle/>
          <a:p>
            <a:r>
              <a:rPr lang="en-NZ" sz="3600" b="1" dirty="0">
                <a:solidFill>
                  <a:schemeClr val="bg1"/>
                </a:solidFill>
                <a:latin typeface="+mn-lt"/>
              </a:rPr>
              <a:t>Projects endorsed for the period 2024 -2025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13E8-3641-7869-B226-046237D8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527" y="1739889"/>
            <a:ext cx="9386887" cy="259689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bg1"/>
                </a:solidFill>
              </a:rPr>
              <a:t>A series of workshop 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PFM Framework  in relation with the implementation of the SDGs;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Auditing Goal 6 using the ISAM model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Intensifying SAIs efforts to accelerate the implementation of the 2030 Agenda (Workshops for SAIs leaderships);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Exemplary SAIs,</a:t>
            </a:r>
            <a:endParaRPr lang="fr-FR" sz="2000" dirty="0">
              <a:solidFill>
                <a:schemeClr val="bg1"/>
              </a:solidFill>
            </a:endParaRPr>
          </a:p>
          <a:p>
            <a:pPr lvl="0"/>
            <a:r>
              <a:rPr lang="en-US" sz="2400" b="1" u="sng" dirty="0">
                <a:solidFill>
                  <a:schemeClr val="bg1"/>
                </a:solidFill>
              </a:rPr>
              <a:t>Cooperative audit </a:t>
            </a:r>
            <a:r>
              <a:rPr lang="en-US" sz="2000" dirty="0">
                <a:solidFill>
                  <a:schemeClr val="bg1"/>
                </a:solidFill>
              </a:rPr>
              <a:t>on  the implementation of the water saving goal (with ISAM model)</a:t>
            </a:r>
            <a:endParaRPr lang="fr-FR" sz="2000" dirty="0">
              <a:solidFill>
                <a:schemeClr val="bg1"/>
              </a:solidFill>
            </a:endParaRPr>
          </a:p>
          <a:p>
            <a:pPr lvl="0"/>
            <a:r>
              <a:rPr lang="en-US" sz="2400" b="1" u="sng" dirty="0">
                <a:solidFill>
                  <a:schemeClr val="bg1"/>
                </a:solidFill>
              </a:rPr>
              <a:t>International forum </a:t>
            </a:r>
            <a:r>
              <a:rPr lang="en-US" sz="2000" dirty="0">
                <a:solidFill>
                  <a:schemeClr val="bg1"/>
                </a:solidFill>
              </a:rPr>
              <a:t>on pioneering experiences and good practices in SDGs auditing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123" y="4872789"/>
            <a:ext cx="1541698" cy="12030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564885" y="6282945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34292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EBF13D5-64BB-423E-9E4C-F3911447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C7BED-6AA7-4C43-BEE8-A3CB5F8C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1C89947A-0D9D-4559-A1F6-5F6CD1970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E0255540-1F77-4262-B834-1ED14250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9DEE5-2EE5-445A-B461-7D2879B0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FCA5807F-F210-4970-A34F-3573405B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E9A8BB80-30A6-41EC-BE13-1B088DC3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243D4-63CA-B0C6-82DA-6DD9544A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934" y="1710078"/>
            <a:ext cx="5863436" cy="812079"/>
          </a:xfrm>
        </p:spPr>
        <p:txBody>
          <a:bodyPr anchor="b">
            <a:normAutofit/>
          </a:bodyPr>
          <a:lstStyle/>
          <a:p>
            <a:r>
              <a:rPr lang="en-NZ" sz="3200" b="1" dirty="0">
                <a:solidFill>
                  <a:schemeClr val="bg1"/>
                </a:solidFill>
                <a:latin typeface="+mn-lt"/>
              </a:rPr>
              <a:t>Portfolio of additional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13E8-3641-7869-B226-046237D8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629" y="2630991"/>
            <a:ext cx="7849993" cy="2596896"/>
          </a:xfrm>
        </p:spPr>
        <p:txBody>
          <a:bodyPr anchor="t"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Cooperative audit </a:t>
            </a:r>
            <a:r>
              <a:rPr lang="en-US" dirty="0">
                <a:solidFill>
                  <a:schemeClr val="bg1"/>
                </a:solidFill>
              </a:rPr>
              <a:t>on clean energy (ISAM model)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Series of reports </a:t>
            </a:r>
            <a:r>
              <a:rPr lang="en-US" dirty="0">
                <a:solidFill>
                  <a:schemeClr val="bg1"/>
                </a:solidFill>
              </a:rPr>
              <a:t>on SAIs experiences in auditing: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Goals 14 and 15 (life below water and life on land,  plastic waste management 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Goal 12: Responsible consumption and production and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Goal 13: Climate change action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808" y="4866026"/>
            <a:ext cx="1656169" cy="129235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564885" y="6328000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11997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955D4-FA5D-EB4C-1925-0BC9288B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90" y="736517"/>
            <a:ext cx="3707820" cy="884714"/>
          </a:xfrm>
        </p:spPr>
        <p:txBody>
          <a:bodyPr>
            <a:normAutofit/>
          </a:bodyPr>
          <a:lstStyle/>
          <a:p>
            <a:r>
              <a:rPr lang="en-NZ" b="1" dirty="0">
                <a:solidFill>
                  <a:srgbClr val="497B7A"/>
                </a:solidFill>
                <a:latin typeface="+mn-lt"/>
              </a:rPr>
              <a:t>Way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191A0-FED2-055B-BF49-AC03B85A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09" y="1831475"/>
            <a:ext cx="5448577" cy="3721170"/>
          </a:xfrm>
        </p:spPr>
        <p:txBody>
          <a:bodyPr>
            <a:normAutofit fontScale="92500" lnSpcReduction="10000"/>
          </a:bodyPr>
          <a:lstStyle/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Rethink SAI-level support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Establish regional P2P 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Deliver </a:t>
            </a:r>
            <a:r>
              <a:rPr lang="en-NZ" sz="2400" dirty="0" err="1">
                <a:solidFill>
                  <a:schemeClr val="accent6">
                    <a:lumMod val="50000"/>
                  </a:schemeClr>
                </a:solidFill>
              </a:rPr>
              <a:t>relevent</a:t>
            </a:r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 trainings and other capacity building activities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Climate Scanner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Reinforce collaboration with IDI, INTOSAI WGEA &amp; WGSDGs, AFROSAI, ASOSAI, EUROSAI, ESCWA and development partners</a:t>
            </a:r>
          </a:p>
          <a:p>
            <a:r>
              <a:rPr lang="en-NZ" sz="2400" dirty="0">
                <a:solidFill>
                  <a:schemeClr val="accent6">
                    <a:lumMod val="50000"/>
                  </a:schemeClr>
                </a:solidFill>
              </a:rPr>
              <a:t>Collaboration with our IT regional working group.</a:t>
            </a:r>
          </a:p>
          <a:p>
            <a:pPr marL="0" indent="0">
              <a:buNone/>
            </a:pPr>
            <a:endParaRPr lang="en-NZ" sz="1900" dirty="0"/>
          </a:p>
          <a:p>
            <a:endParaRPr lang="en-NZ" sz="1900" dirty="0"/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F339714B-3A03-3966-66C4-050AB0EF8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 r="-5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92" y="141158"/>
            <a:ext cx="888798" cy="692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0223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9</a:t>
            </a:r>
            <a:r>
              <a:rPr lang="en-US" sz="1400" baseline="30000" dirty="0">
                <a:solidFill>
                  <a:srgbClr val="00B050"/>
                </a:solidFill>
              </a:rPr>
              <a:t>th</a:t>
            </a:r>
            <a:r>
              <a:rPr lang="en-US" sz="1400" dirty="0">
                <a:solidFill>
                  <a:srgbClr val="00B050"/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158094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A1B2823-910A-497A-8131-61A6F9A8B09C}"/>
              </a:ext>
            </a:extLst>
          </p:cNvPr>
          <p:cNvSpPr/>
          <p:nvPr/>
        </p:nvSpPr>
        <p:spPr>
          <a:xfrm>
            <a:off x="0" y="0"/>
            <a:ext cx="12203989" cy="3780832"/>
          </a:xfrm>
          <a:custGeom>
            <a:avLst/>
            <a:gdLst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6 w 12192000"/>
              <a:gd name="connsiteY6" fmla="*/ 3398991 h 5581364"/>
              <a:gd name="connsiteX7" fmla="*/ 2452548 w 12192000"/>
              <a:gd name="connsiteY7" fmla="*/ 4225692 h 5581364"/>
              <a:gd name="connsiteX8" fmla="*/ 144530 w 12192000"/>
              <a:gd name="connsiteY8" fmla="*/ 3045273 h 5581364"/>
              <a:gd name="connsiteX9" fmla="*/ 0 w 12192000"/>
              <a:gd name="connsiteY9" fmla="*/ 3021508 h 5581364"/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6 w 12192000"/>
              <a:gd name="connsiteY6" fmla="*/ 3398991 h 5581364"/>
              <a:gd name="connsiteX7" fmla="*/ 2452548 w 12192000"/>
              <a:gd name="connsiteY7" fmla="*/ 4225692 h 5581364"/>
              <a:gd name="connsiteX8" fmla="*/ 251621 w 12192000"/>
              <a:gd name="connsiteY8" fmla="*/ 2905230 h 5581364"/>
              <a:gd name="connsiteX9" fmla="*/ 0 w 12192000"/>
              <a:gd name="connsiteY9" fmla="*/ 3021508 h 5581364"/>
              <a:gd name="connsiteX10" fmla="*/ 0 w 12192000"/>
              <a:gd name="connsiteY10" fmla="*/ 0 h 5581364"/>
              <a:gd name="connsiteX0" fmla="*/ 0 w 12192000"/>
              <a:gd name="connsiteY0" fmla="*/ 0 h 5581364"/>
              <a:gd name="connsiteX1" fmla="*/ 12192000 w 12192000"/>
              <a:gd name="connsiteY1" fmla="*/ 0 h 5581364"/>
              <a:gd name="connsiteX2" fmla="*/ 12192000 w 12192000"/>
              <a:gd name="connsiteY2" fmla="*/ 5443706 h 5581364"/>
              <a:gd name="connsiteX3" fmla="*/ 12099774 w 12192000"/>
              <a:gd name="connsiteY3" fmla="*/ 5475843 h 5581364"/>
              <a:gd name="connsiteX4" fmla="*/ 10960036 w 12192000"/>
              <a:gd name="connsiteY4" fmla="*/ 5481924 h 5581364"/>
              <a:gd name="connsiteX5" fmla="*/ 8344599 w 12192000"/>
              <a:gd name="connsiteY5" fmla="*/ 4648409 h 5581364"/>
              <a:gd name="connsiteX6" fmla="*/ 5182556 w 12192000"/>
              <a:gd name="connsiteY6" fmla="*/ 3398991 h 5581364"/>
              <a:gd name="connsiteX7" fmla="*/ 2452548 w 12192000"/>
              <a:gd name="connsiteY7" fmla="*/ 4225692 h 5581364"/>
              <a:gd name="connsiteX8" fmla="*/ 251621 w 12192000"/>
              <a:gd name="connsiteY8" fmla="*/ 2905230 h 5581364"/>
              <a:gd name="connsiteX9" fmla="*/ 0 w 12192000"/>
              <a:gd name="connsiteY9" fmla="*/ 0 h 5581364"/>
              <a:gd name="connsiteX0" fmla="*/ 44941 w 11940379"/>
              <a:gd name="connsiteY0" fmla="*/ 0 h 5688456"/>
              <a:gd name="connsiteX1" fmla="*/ 11940379 w 11940379"/>
              <a:gd name="connsiteY1" fmla="*/ 107092 h 5688456"/>
              <a:gd name="connsiteX2" fmla="*/ 11940379 w 11940379"/>
              <a:gd name="connsiteY2" fmla="*/ 5550798 h 5688456"/>
              <a:gd name="connsiteX3" fmla="*/ 11848153 w 11940379"/>
              <a:gd name="connsiteY3" fmla="*/ 5582935 h 5688456"/>
              <a:gd name="connsiteX4" fmla="*/ 10708415 w 11940379"/>
              <a:gd name="connsiteY4" fmla="*/ 5589016 h 5688456"/>
              <a:gd name="connsiteX5" fmla="*/ 8092978 w 11940379"/>
              <a:gd name="connsiteY5" fmla="*/ 4755501 h 5688456"/>
              <a:gd name="connsiteX6" fmla="*/ 4930935 w 11940379"/>
              <a:gd name="connsiteY6" fmla="*/ 3506083 h 5688456"/>
              <a:gd name="connsiteX7" fmla="*/ 2200927 w 11940379"/>
              <a:gd name="connsiteY7" fmla="*/ 4332784 h 5688456"/>
              <a:gd name="connsiteX8" fmla="*/ 0 w 11940379"/>
              <a:gd name="connsiteY8" fmla="*/ 3012322 h 5688456"/>
              <a:gd name="connsiteX9" fmla="*/ 44941 w 11940379"/>
              <a:gd name="connsiteY9" fmla="*/ 0 h 5688456"/>
              <a:gd name="connsiteX0" fmla="*/ 3751 w 11899189"/>
              <a:gd name="connsiteY0" fmla="*/ 0 h 5688456"/>
              <a:gd name="connsiteX1" fmla="*/ 11899189 w 11899189"/>
              <a:gd name="connsiteY1" fmla="*/ 107092 h 5688456"/>
              <a:gd name="connsiteX2" fmla="*/ 11899189 w 11899189"/>
              <a:gd name="connsiteY2" fmla="*/ 5550798 h 5688456"/>
              <a:gd name="connsiteX3" fmla="*/ 11806963 w 11899189"/>
              <a:gd name="connsiteY3" fmla="*/ 5582935 h 5688456"/>
              <a:gd name="connsiteX4" fmla="*/ 10667225 w 11899189"/>
              <a:gd name="connsiteY4" fmla="*/ 5589016 h 5688456"/>
              <a:gd name="connsiteX5" fmla="*/ 8051788 w 11899189"/>
              <a:gd name="connsiteY5" fmla="*/ 4755501 h 5688456"/>
              <a:gd name="connsiteX6" fmla="*/ 4889745 w 11899189"/>
              <a:gd name="connsiteY6" fmla="*/ 3506083 h 5688456"/>
              <a:gd name="connsiteX7" fmla="*/ 2159737 w 11899189"/>
              <a:gd name="connsiteY7" fmla="*/ 4332784 h 5688456"/>
              <a:gd name="connsiteX8" fmla="*/ 0 w 11899189"/>
              <a:gd name="connsiteY8" fmla="*/ 3012322 h 5688456"/>
              <a:gd name="connsiteX9" fmla="*/ 3751 w 11899189"/>
              <a:gd name="connsiteY9" fmla="*/ 0 h 5688456"/>
              <a:gd name="connsiteX0" fmla="*/ 3751 w 12203989"/>
              <a:gd name="connsiteY0" fmla="*/ 0 h 5688456"/>
              <a:gd name="connsiteX1" fmla="*/ 12203989 w 12203989"/>
              <a:gd name="connsiteY1" fmla="*/ 0 h 5688456"/>
              <a:gd name="connsiteX2" fmla="*/ 11899189 w 12203989"/>
              <a:gd name="connsiteY2" fmla="*/ 5550798 h 5688456"/>
              <a:gd name="connsiteX3" fmla="*/ 11806963 w 12203989"/>
              <a:gd name="connsiteY3" fmla="*/ 5582935 h 5688456"/>
              <a:gd name="connsiteX4" fmla="*/ 10667225 w 12203989"/>
              <a:gd name="connsiteY4" fmla="*/ 5589016 h 5688456"/>
              <a:gd name="connsiteX5" fmla="*/ 8051788 w 12203989"/>
              <a:gd name="connsiteY5" fmla="*/ 4755501 h 5688456"/>
              <a:gd name="connsiteX6" fmla="*/ 4889745 w 12203989"/>
              <a:gd name="connsiteY6" fmla="*/ 3506083 h 5688456"/>
              <a:gd name="connsiteX7" fmla="*/ 2159737 w 12203989"/>
              <a:gd name="connsiteY7" fmla="*/ 4332784 h 5688456"/>
              <a:gd name="connsiteX8" fmla="*/ 0 w 12203989"/>
              <a:gd name="connsiteY8" fmla="*/ 3012322 h 5688456"/>
              <a:gd name="connsiteX9" fmla="*/ 3751 w 12203989"/>
              <a:gd name="connsiteY9" fmla="*/ 0 h 5688456"/>
              <a:gd name="connsiteX0" fmla="*/ 3751 w 12203989"/>
              <a:gd name="connsiteY0" fmla="*/ 0 h 5688456"/>
              <a:gd name="connsiteX1" fmla="*/ 12203989 w 12203989"/>
              <a:gd name="connsiteY1" fmla="*/ 0 h 5688456"/>
              <a:gd name="connsiteX2" fmla="*/ 12195751 w 12203989"/>
              <a:gd name="connsiteY2" fmla="*/ 5451944 h 5688456"/>
              <a:gd name="connsiteX3" fmla="*/ 11806963 w 12203989"/>
              <a:gd name="connsiteY3" fmla="*/ 5582935 h 5688456"/>
              <a:gd name="connsiteX4" fmla="*/ 10667225 w 12203989"/>
              <a:gd name="connsiteY4" fmla="*/ 5589016 h 5688456"/>
              <a:gd name="connsiteX5" fmla="*/ 8051788 w 12203989"/>
              <a:gd name="connsiteY5" fmla="*/ 4755501 h 5688456"/>
              <a:gd name="connsiteX6" fmla="*/ 4889745 w 12203989"/>
              <a:gd name="connsiteY6" fmla="*/ 3506083 h 5688456"/>
              <a:gd name="connsiteX7" fmla="*/ 2159737 w 12203989"/>
              <a:gd name="connsiteY7" fmla="*/ 4332784 h 5688456"/>
              <a:gd name="connsiteX8" fmla="*/ 0 w 12203989"/>
              <a:gd name="connsiteY8" fmla="*/ 3012322 h 5688456"/>
              <a:gd name="connsiteX9" fmla="*/ 3751 w 12203989"/>
              <a:gd name="connsiteY9" fmla="*/ 0 h 568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3989" h="5688456">
                <a:moveTo>
                  <a:pt x="3751" y="0"/>
                </a:moveTo>
                <a:lnTo>
                  <a:pt x="12203989" y="0"/>
                </a:lnTo>
                <a:lnTo>
                  <a:pt x="12195751" y="5451944"/>
                </a:lnTo>
                <a:lnTo>
                  <a:pt x="11806963" y="5582935"/>
                </a:lnTo>
                <a:cubicBezTo>
                  <a:pt x="11525911" y="5678137"/>
                  <a:pt x="11190102" y="5760139"/>
                  <a:pt x="10667225" y="5589016"/>
                </a:cubicBezTo>
                <a:cubicBezTo>
                  <a:pt x="9272887" y="5132688"/>
                  <a:pt x="9876822" y="4346367"/>
                  <a:pt x="8051788" y="4755501"/>
                </a:cubicBezTo>
                <a:cubicBezTo>
                  <a:pt x="6226754" y="5164636"/>
                  <a:pt x="5836698" y="3692997"/>
                  <a:pt x="4889745" y="3506083"/>
                </a:cubicBezTo>
                <a:cubicBezTo>
                  <a:pt x="3942793" y="3319168"/>
                  <a:pt x="3360690" y="4390051"/>
                  <a:pt x="2159737" y="4332784"/>
                </a:cubicBezTo>
                <a:cubicBezTo>
                  <a:pt x="1183964" y="4286255"/>
                  <a:pt x="1005040" y="3241565"/>
                  <a:pt x="0" y="3012322"/>
                </a:cubicBezTo>
                <a:cubicBezTo>
                  <a:pt x="1250" y="2008215"/>
                  <a:pt x="2501" y="1004107"/>
                  <a:pt x="3751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04815"/>
            <a:endParaRPr lang="en-US" sz="2700" dirty="0">
              <a:solidFill>
                <a:prstClr val="white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97920A-21FB-0B95-DE9F-6A53B4083C58}"/>
              </a:ext>
            </a:extLst>
          </p:cNvPr>
          <p:cNvSpPr txBox="1"/>
          <p:nvPr/>
        </p:nvSpPr>
        <p:spPr>
          <a:xfrm>
            <a:off x="6002382" y="4531838"/>
            <a:ext cx="610125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www.arabosai.org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ccomptes@courdescomptes.ma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Idriss.aziz@courdescomptes.ma</a:t>
            </a:r>
          </a:p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marouene.hannachi@arabosai.or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contat@arabosai.or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861C80-87C2-D0D2-5F20-911495674DD4}"/>
              </a:ext>
            </a:extLst>
          </p:cNvPr>
          <p:cNvSpPr txBox="1"/>
          <p:nvPr/>
        </p:nvSpPr>
        <p:spPr>
          <a:xfrm>
            <a:off x="1112447" y="4553720"/>
            <a:ext cx="488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ARABOSAI official website</a:t>
            </a:r>
          </a:p>
          <a:p>
            <a:pPr algn="r"/>
            <a:r>
              <a:rPr lang="en-US" sz="1600" dirty="0"/>
              <a:t>Court of accounts of the Kingdom of Morocco</a:t>
            </a:r>
          </a:p>
          <a:p>
            <a:pPr algn="r"/>
            <a:r>
              <a:rPr lang="en-US" sz="1600" dirty="0"/>
              <a:t>The SDGs committee chairman</a:t>
            </a:r>
          </a:p>
          <a:p>
            <a:pPr algn="r"/>
            <a:r>
              <a:rPr lang="en-US" sz="1600" dirty="0"/>
              <a:t>ARABOSAI representative of INTOSAI WEGA ARABOSAI secretariat-General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21ACF6-3EE1-7616-F29C-5594B653B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88" y="6052930"/>
            <a:ext cx="887559" cy="694611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CA8C290A-9932-410B-9504-39BFFD259FA9}"/>
              </a:ext>
            </a:extLst>
          </p:cNvPr>
          <p:cNvSpPr txBox="1"/>
          <p:nvPr/>
        </p:nvSpPr>
        <p:spPr>
          <a:xfrm>
            <a:off x="3382551" y="4030500"/>
            <a:ext cx="543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04815"/>
            <a:r>
              <a:rPr lang="en-NZ" sz="2800" dirty="0">
                <a:solidFill>
                  <a:srgbClr val="B2D2D1"/>
                </a:solidFill>
                <a:latin typeface="Gentium Book Basic" panose="02000503060000020004" pitchFamily="2" charset="0"/>
                <a:cs typeface="Helvetica" panose="020B0604020202020204" pitchFamily="34" charset="0"/>
              </a:rPr>
              <a:t>For contacts &amp; further information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607" y="1339950"/>
            <a:ext cx="2524319" cy="25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31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47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8" name="Freeform: Shape 3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74CE36-D663-5D0B-B1D1-4406E6BA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18" y="490070"/>
            <a:ext cx="5129600" cy="5340097"/>
          </a:xfrm>
        </p:spPr>
        <p:txBody>
          <a:bodyPr anchor="ctr">
            <a:normAutofit/>
          </a:bodyPr>
          <a:lstStyle/>
          <a:p>
            <a:pPr algn="r"/>
            <a:r>
              <a:rPr lang="en-NZ" sz="5400" b="1" dirty="0">
                <a:solidFill>
                  <a:schemeClr val="bg1"/>
                </a:solidFill>
              </a:rPr>
              <a:t>Presentation Overview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6DD75407-2B9B-85E7-67A0-1E476FF99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297667"/>
              </p:ext>
            </p:extLst>
          </p:nvPr>
        </p:nvGraphicFramePr>
        <p:xfrm>
          <a:off x="6245805" y="746784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78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A913CBB-4A37-480A-9BEF-385A7A832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graphicEl>
                                              <a:dgm id="{BA913CBB-4A37-480A-9BEF-385A7A832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graphicEl>
                                              <a:dgm id="{BA913CBB-4A37-480A-9BEF-385A7A832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graphicEl>
                                              <a:dgm id="{BA913CBB-4A37-480A-9BEF-385A7A832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F99774A4-3E66-400E-8244-CEFD2314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graphicEl>
                                              <a:dgm id="{F99774A4-3E66-400E-8244-CEFD2314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graphicEl>
                                              <a:dgm id="{F99774A4-3E66-400E-8244-CEFD2314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graphicEl>
                                              <a:dgm id="{F99774A4-3E66-400E-8244-CEFD2314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8432A5F-B2DD-4A0A-8B11-F739CE7C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graphicEl>
                                              <a:dgm id="{B8432A5F-B2DD-4A0A-8B11-F739CE7C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graphicEl>
                                              <a:dgm id="{B8432A5F-B2DD-4A0A-8B11-F739CE7C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graphicEl>
                                              <a:dgm id="{B8432A5F-B2DD-4A0A-8B11-F739CE7C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2EA4266-065F-4B79-909F-EB196E976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>
                                            <p:graphicEl>
                                              <a:dgm id="{02EA4266-065F-4B79-909F-EB196E976C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graphicEl>
                                              <a:dgm id="{02EA4266-065F-4B79-909F-EB196E976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graphicEl>
                                              <a:dgm id="{02EA4266-065F-4B79-909F-EB196E976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BE2C806-A071-4BB0-B6AC-1CAD73D8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graphicEl>
                                              <a:dgm id="{3BE2C806-A071-4BB0-B6AC-1CAD73D8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graphicEl>
                                              <a:dgm id="{3BE2C806-A071-4BB0-B6AC-1CAD73D8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graphicEl>
                                              <a:dgm id="{3BE2C806-A071-4BB0-B6AC-1CAD73D8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528DF14-7A94-461A-BF9A-798CB2ED2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>
                                            <p:graphicEl>
                                              <a:dgm id="{2528DF14-7A94-461A-BF9A-798CB2ED2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graphicEl>
                                              <a:dgm id="{2528DF14-7A94-461A-BF9A-798CB2ED2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graphicEl>
                                              <a:dgm id="{2528DF14-7A94-461A-BF9A-798CB2ED2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0EAF47D-DF0D-4DB5-BB1C-6DB2F02A8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>
                                            <p:graphicEl>
                                              <a:dgm id="{B0EAF47D-DF0D-4DB5-BB1C-6DB2F02A8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graphicEl>
                                              <a:dgm id="{B0EAF47D-DF0D-4DB5-BB1C-6DB2F02A8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graphicEl>
                                              <a:dgm id="{B0EAF47D-DF0D-4DB5-BB1C-6DB2F02A8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3028ED5F-2689-4C6B-A879-E970A44B8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>
                                            <p:graphicEl>
                                              <a:dgm id="{3028ED5F-2689-4C6B-A879-E970A44B85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graphicEl>
                                              <a:dgm id="{3028ED5F-2689-4C6B-A879-E970A44B8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>
                                            <p:graphicEl>
                                              <a:dgm id="{3028ED5F-2689-4C6B-A879-E970A44B8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6ABD97E4-130A-4F28-9458-B1A760B20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>
                                            <p:graphicEl>
                                              <a:dgm id="{6ABD97E4-130A-4F28-9458-B1A760B20A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graphicEl>
                                              <a:dgm id="{6ABD97E4-130A-4F28-9458-B1A760B20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graphicEl>
                                              <a:dgm id="{6ABD97E4-130A-4F28-9458-B1A760B20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38" y="1258920"/>
            <a:ext cx="1611199" cy="1611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E98D06-76D6-CE44-FA7F-2A8705C42785}"/>
              </a:ext>
            </a:extLst>
          </p:cNvPr>
          <p:cNvSpPr txBox="1"/>
          <p:nvPr/>
        </p:nvSpPr>
        <p:spPr>
          <a:xfrm>
            <a:off x="2993546" y="2851876"/>
            <a:ext cx="344545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Water scarcity </a:t>
            </a: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Desertification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Climate Change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Impacts of conflicts </a:t>
            </a: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Air Pollution 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F8C2A3-C9A8-038D-A614-2133B4325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821" y="1539204"/>
            <a:ext cx="2682105" cy="17729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15E32F-714A-6F2D-AF32-B5C0F6F37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823" y="3312136"/>
            <a:ext cx="2667177" cy="17729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D6139D-6648-65AF-C6DE-D2A19DB9C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821" y="5085068"/>
            <a:ext cx="2667179" cy="17729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208B40-F912-D985-1912-39C9AF7D9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2239"/>
            <a:ext cx="2671011" cy="18010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EB8217-7EAF-3B2D-18F4-9FE4814B5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94" y="3145171"/>
            <a:ext cx="2682105" cy="18574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74BB5C-4196-7BF7-A56D-DE6C81862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02604"/>
            <a:ext cx="2671011" cy="18553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3075768-8F6E-B55C-99E3-EB959233D183}"/>
              </a:ext>
            </a:extLst>
          </p:cNvPr>
          <p:cNvSpPr txBox="1"/>
          <p:nvPr/>
        </p:nvSpPr>
        <p:spPr>
          <a:xfrm>
            <a:off x="1648326" y="314151"/>
            <a:ext cx="9356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Critical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environmental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threats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and challenges in the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region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E98D06-76D6-CE44-FA7F-2A8705C42785}"/>
              </a:ext>
            </a:extLst>
          </p:cNvPr>
          <p:cNvSpPr txBox="1"/>
          <p:nvPr/>
        </p:nvSpPr>
        <p:spPr>
          <a:xfrm>
            <a:off x="5965567" y="2888363"/>
            <a:ext cx="339769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Waste management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Biodiversity loss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Energy consumption and dependence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Rapid urbanization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  <a:cs typeface="Simplified Arabic" panose="02020603050405020304" pitchFamily="18" charset="-78"/>
              </a:rPr>
              <a:t>Coastal Degradation</a:t>
            </a:r>
            <a:endParaRPr lang="fr-FR" sz="2400" b="1" dirty="0">
              <a:effectLst/>
              <a:latin typeface="+mj-lt"/>
              <a:ea typeface="Times New Roman" panose="02020603050405020304" pitchFamily="18" charset="0"/>
              <a:cs typeface="Simplified Arabic" panose="02020603050405020304" pitchFamily="18" charset="-78"/>
            </a:endParaRPr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C8CD9-E4A4-30D0-8FB0-F69831899755}"/>
              </a:ext>
            </a:extLst>
          </p:cNvPr>
          <p:cNvSpPr/>
          <p:nvPr/>
        </p:nvSpPr>
        <p:spPr>
          <a:xfrm flipV="1">
            <a:off x="2671011" y="883090"/>
            <a:ext cx="6692249" cy="457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09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403F754-27A4-45D4-9A57-4B08CD7FC3FE}"/>
              </a:ext>
            </a:extLst>
          </p:cNvPr>
          <p:cNvSpPr txBox="1">
            <a:spLocks/>
          </p:cNvSpPr>
          <p:nvPr/>
        </p:nvSpPr>
        <p:spPr>
          <a:xfrm>
            <a:off x="64735" y="443296"/>
            <a:ext cx="10537112" cy="412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625519" rtl="0" eaLnBrk="1" latinLnBrk="0" hangingPunct="1"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Environmental institutional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landscape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Subtitle 6">
            <a:extLst>
              <a:ext uri="{FF2B5EF4-FFF2-40B4-BE49-F238E27FC236}">
                <a16:creationId xmlns:a16="http://schemas.microsoft.com/office/drawing/2014/main" id="{D0BB348C-CBE3-4E32-9BE5-48F1F3FC266E}"/>
              </a:ext>
            </a:extLst>
          </p:cNvPr>
          <p:cNvSpPr txBox="1">
            <a:spLocks/>
          </p:cNvSpPr>
          <p:nvPr/>
        </p:nvSpPr>
        <p:spPr>
          <a:xfrm>
            <a:off x="1628862" y="859506"/>
            <a:ext cx="6553074" cy="347219"/>
          </a:xfrm>
          <a:prstGeom prst="rect">
            <a:avLst/>
          </a:prstGeom>
        </p:spPr>
        <p:txBody>
          <a:bodyPr vert="horz" lIns="91440" tIns="45720" rIns="91440" bIns="4572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willingness and international commitment of the Region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97C3AED-8DF4-427A-A5AA-C4F82B9FA903}"/>
              </a:ext>
            </a:extLst>
          </p:cNvPr>
          <p:cNvGrpSpPr/>
          <p:nvPr/>
        </p:nvGrpSpPr>
        <p:grpSpPr>
          <a:xfrm>
            <a:off x="172952" y="944972"/>
            <a:ext cx="1475375" cy="156004"/>
            <a:chOff x="5475288" y="6400801"/>
            <a:chExt cx="1246188" cy="100013"/>
          </a:xfrm>
          <a:solidFill>
            <a:schemeClr val="accent5"/>
          </a:solidFill>
        </p:grpSpPr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964750BC-5E85-4232-8615-4F8B9D3A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6400801"/>
              <a:ext cx="442913" cy="100013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484FB764-CCE5-4640-A931-AD96619CC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751" y="6400801"/>
              <a:ext cx="339725" cy="100013"/>
            </a:xfrm>
            <a:prstGeom prst="chevron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7A0FF288-1B51-4DF1-8E5F-D14AF61C0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6400801"/>
              <a:ext cx="227013" cy="100013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36CBDBCB-A4D8-4B48-99B5-C08377296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6400801"/>
              <a:ext cx="128588" cy="100013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Slide Number Placeholder 7">
            <a:extLst>
              <a:ext uri="{FF2B5EF4-FFF2-40B4-BE49-F238E27FC236}">
                <a16:creationId xmlns:a16="http://schemas.microsoft.com/office/drawing/2014/main" id="{6AA8F744-B435-45C4-A352-A978E085C7CB}"/>
              </a:ext>
            </a:extLst>
          </p:cNvPr>
          <p:cNvSpPr txBox="1">
            <a:spLocks/>
          </p:cNvSpPr>
          <p:nvPr/>
        </p:nvSpPr>
        <p:spPr>
          <a:xfrm>
            <a:off x="10791826" y="6333639"/>
            <a:ext cx="496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7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DEF42-8766-4528-92E9-2E5E24EB162F}" type="slidenum"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87036" y="3292681"/>
            <a:ext cx="5608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Conference of the Parties: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COP 18 in Qatar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COP 22 in Morocco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COP 27 in Egypt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COP 18 in Emirates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76" y="1904600"/>
            <a:ext cx="2133043" cy="13756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023" y="327658"/>
            <a:ext cx="3585977" cy="18861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023" y="2339368"/>
            <a:ext cx="3585977" cy="20856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4000"/>
                    </a14:imgEffect>
                    <a14:imgEffect>
                      <a14:brightnessContrast bright="22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023" y="4569386"/>
            <a:ext cx="3585976" cy="2061471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587327" y="3292681"/>
            <a:ext cx="357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       G20 summit: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Membership of Saudi Arabia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Countries invited to side events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5" y="1728313"/>
            <a:ext cx="1729502" cy="172950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4735" y="6557340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0549E7-94BF-98D8-F7AF-04A62516FF61}"/>
              </a:ext>
            </a:extLst>
          </p:cNvPr>
          <p:cNvSpPr/>
          <p:nvPr/>
        </p:nvSpPr>
        <p:spPr>
          <a:xfrm>
            <a:off x="4056993" y="1828800"/>
            <a:ext cx="105933" cy="38678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98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403F754-27A4-45D4-9A57-4B08CD7FC3FE}"/>
              </a:ext>
            </a:extLst>
          </p:cNvPr>
          <p:cNvSpPr txBox="1">
            <a:spLocks/>
          </p:cNvSpPr>
          <p:nvPr/>
        </p:nvSpPr>
        <p:spPr>
          <a:xfrm>
            <a:off x="502819" y="457644"/>
            <a:ext cx="10537112" cy="412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625519" rtl="0" eaLnBrk="1" latinLnBrk="0" hangingPunct="1"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Environmental institutional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landscape 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ctd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Subtitle 6">
            <a:extLst>
              <a:ext uri="{FF2B5EF4-FFF2-40B4-BE49-F238E27FC236}">
                <a16:creationId xmlns:a16="http://schemas.microsoft.com/office/drawing/2014/main" id="{D0BB348C-CBE3-4E32-9BE5-48F1F3FC266E}"/>
              </a:ext>
            </a:extLst>
          </p:cNvPr>
          <p:cNvSpPr txBox="1">
            <a:spLocks/>
          </p:cNvSpPr>
          <p:nvPr/>
        </p:nvSpPr>
        <p:spPr>
          <a:xfrm>
            <a:off x="2817431" y="929112"/>
            <a:ext cx="7347607" cy="308747"/>
          </a:xfrm>
          <a:prstGeom prst="rect">
            <a:avLst/>
          </a:prstGeom>
        </p:spPr>
        <p:txBody>
          <a:bodyPr vert="horz" lIns="91440" tIns="45720" rIns="91440" bIns="4572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policies, programs and initiatives</a:t>
            </a:r>
            <a:endParaRPr lang="en-US" sz="1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97C3AED-8DF4-427A-A5AA-C4F82B9FA903}"/>
              </a:ext>
            </a:extLst>
          </p:cNvPr>
          <p:cNvGrpSpPr/>
          <p:nvPr/>
        </p:nvGrpSpPr>
        <p:grpSpPr>
          <a:xfrm>
            <a:off x="618164" y="986810"/>
            <a:ext cx="2139311" cy="215693"/>
            <a:chOff x="5475288" y="6400801"/>
            <a:chExt cx="1246188" cy="100013"/>
          </a:xfrm>
          <a:solidFill>
            <a:schemeClr val="accent5"/>
          </a:solidFill>
        </p:grpSpPr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964750BC-5E85-4232-8615-4F8B9D3A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6400801"/>
              <a:ext cx="442913" cy="100013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484FB764-CCE5-4640-A931-AD96619CC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1751" y="6400801"/>
              <a:ext cx="339725" cy="100013"/>
            </a:xfrm>
            <a:prstGeom prst="chevron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7A0FF288-1B51-4DF1-8E5F-D14AF61C0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6400801"/>
              <a:ext cx="227013" cy="100013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36CBDBCB-A4D8-4B48-99B5-C08377296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6400801"/>
              <a:ext cx="128588" cy="100013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Slide Number Placeholder 7">
            <a:extLst>
              <a:ext uri="{FF2B5EF4-FFF2-40B4-BE49-F238E27FC236}">
                <a16:creationId xmlns:a16="http://schemas.microsoft.com/office/drawing/2014/main" id="{6AA8F744-B435-45C4-A352-A978E085C7CB}"/>
              </a:ext>
            </a:extLst>
          </p:cNvPr>
          <p:cNvSpPr txBox="1">
            <a:spLocks/>
          </p:cNvSpPr>
          <p:nvPr/>
        </p:nvSpPr>
        <p:spPr>
          <a:xfrm>
            <a:off x="10791826" y="6333639"/>
            <a:ext cx="496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7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DEF42-8766-4528-92E9-2E5E24EB162F}" type="slidenum"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3359" y="1820442"/>
            <a:ext cx="489609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/>
              <a:t>Renewable Energy Targets</a:t>
            </a:r>
            <a:r>
              <a:rPr lang="en-US" sz="1600" dirty="0"/>
              <a:t>: "UAE Energy Strategy 2050" with the goal of increasing the share of clean energy to 50% by 2050. Morocco’s renewable Energy strategy,</a:t>
            </a:r>
            <a:endParaRPr lang="fr-FR" sz="1600" dirty="0"/>
          </a:p>
          <a:p>
            <a:pPr lvl="0">
              <a:spcAft>
                <a:spcPts val="600"/>
              </a:spcAft>
            </a:pPr>
            <a:r>
              <a:rPr lang="en-US" sz="1600" b="1" dirty="0"/>
              <a:t>Water Conservation Measures</a:t>
            </a:r>
            <a:r>
              <a:rPr lang="en-US" sz="1600" dirty="0"/>
              <a:t>: Saudi Arabia’s National Water Strategy aiming to reduce water consumption and promote sustainable water management practices.</a:t>
            </a:r>
            <a:endParaRPr lang="fr-FR" sz="1600" dirty="0"/>
          </a:p>
          <a:p>
            <a:pPr lvl="0">
              <a:spcAft>
                <a:spcPts val="600"/>
              </a:spcAft>
            </a:pPr>
            <a:r>
              <a:rPr lang="en-US" sz="1600" b="1" dirty="0"/>
              <a:t>Desertification Control</a:t>
            </a:r>
            <a:r>
              <a:rPr lang="en-US" sz="1600" dirty="0"/>
              <a:t>: Morocco’s "Green Morocco Plan" includes initiatives to protect soils, reduce erosion, and improve agricultural practices.</a:t>
            </a:r>
            <a:endParaRPr lang="fr-FR" sz="1600" dirty="0"/>
          </a:p>
          <a:p>
            <a:pPr lvl="0">
              <a:spcAft>
                <a:spcPts val="600"/>
              </a:spcAft>
            </a:pPr>
            <a:r>
              <a:rPr lang="en-US" sz="1600" b="1" dirty="0"/>
              <a:t>Waste Management Strategies</a:t>
            </a:r>
            <a:r>
              <a:rPr lang="en-US" sz="1600" dirty="0"/>
              <a:t>: "Qatar National Development Strategy 2018-2022" includes plans to enhance waste management infrastructure and increase recycling rates.</a:t>
            </a:r>
            <a:endParaRPr lang="fr-FR" sz="1600" dirty="0"/>
          </a:p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313011" y="1773407"/>
            <a:ext cx="497132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b="1" dirty="0"/>
              <a:t>Climate Adaptation Plans</a:t>
            </a:r>
            <a:r>
              <a:rPr lang="en-US" sz="1600" dirty="0"/>
              <a:t>: Egypt's "National Strategy for Adaptation to Climate Change" aiming to enhance resilience in sectors like water resources, agriculture, and coastal areas.</a:t>
            </a:r>
            <a:endParaRPr lang="fr-FR" sz="1600" dirty="0"/>
          </a:p>
          <a:p>
            <a:pPr lvl="0">
              <a:spcAft>
                <a:spcPts val="600"/>
              </a:spcAft>
            </a:pPr>
            <a:r>
              <a:rPr lang="en-US" sz="1600" b="1" dirty="0"/>
              <a:t>Protected Areas and Biodiversity Conservation</a:t>
            </a:r>
            <a:r>
              <a:rPr lang="en-US" sz="1600" dirty="0"/>
              <a:t>: Jordan's "National Biodiversity Strategy and Action Plan" aims to protect and sustainably manage its unique biodiversity.</a:t>
            </a:r>
            <a:endParaRPr lang="fr-FR" sz="1600" dirty="0"/>
          </a:p>
          <a:p>
            <a:pPr lvl="0">
              <a:spcAft>
                <a:spcPts val="600"/>
              </a:spcAft>
            </a:pPr>
            <a:r>
              <a:rPr lang="en-US" sz="1600" b="1" dirty="0"/>
              <a:t>Sustainable Tourism</a:t>
            </a:r>
            <a:r>
              <a:rPr lang="en-US" sz="1600" dirty="0"/>
              <a:t>: The "Jordan Sustainable Tourism Strategy 2018-2022" focuses on preserving cultural and natural heritage.</a:t>
            </a:r>
            <a:endParaRPr lang="fr-FR" sz="1600" dirty="0"/>
          </a:p>
          <a:p>
            <a:pPr lvl="0">
              <a:spcAft>
                <a:spcPts val="600"/>
              </a:spcAft>
            </a:pPr>
            <a:r>
              <a:rPr lang="en-US" sz="1600" b="1" dirty="0"/>
              <a:t>Carbon Emission Reduction</a:t>
            </a:r>
            <a:r>
              <a:rPr lang="en-US" sz="1600" dirty="0"/>
              <a:t>: UAE’s “National Climate Change Plan of the United Arab Emirates 2017-2050," which includes measures to reduce carbon emissions.</a:t>
            </a:r>
            <a:endParaRPr lang="fr-FR" sz="1600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056996" y="1820442"/>
            <a:ext cx="219919" cy="35817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70036" y="1820442"/>
            <a:ext cx="185195" cy="35817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985204" y="6516201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20081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F6F8F-07B1-BAE8-4347-73300980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1999" cy="1559961"/>
          </a:xfrm>
          <a:solidFill>
            <a:schemeClr val="accent6">
              <a:lumMod val="50000"/>
            </a:schemeClr>
          </a:solidFill>
        </p:spPr>
        <p:txBody>
          <a:bodyPr anchor="ctr">
            <a:normAutofit/>
          </a:bodyPr>
          <a:lstStyle/>
          <a:p>
            <a:r>
              <a:rPr lang="en-NZ" sz="4000" b="1" dirty="0">
                <a:solidFill>
                  <a:srgbClr val="FFFFFF"/>
                </a:solidFill>
              </a:rPr>
              <a:t>    EA context in the ARABOSAI region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856D3A-28AE-4F36-896E-F28B84D15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902363"/>
              </p:ext>
            </p:extLst>
          </p:nvPr>
        </p:nvGraphicFramePr>
        <p:xfrm>
          <a:off x="924052" y="2158629"/>
          <a:ext cx="10343896" cy="3833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54" y="1028091"/>
            <a:ext cx="1853345" cy="219475"/>
          </a:xfrm>
          <a:prstGeom prst="rect">
            <a:avLst/>
          </a:prstGeom>
        </p:spPr>
      </p:pic>
      <p:sp>
        <p:nvSpPr>
          <p:cNvPr id="11" name="Subtitle 6">
            <a:extLst>
              <a:ext uri="{FF2B5EF4-FFF2-40B4-BE49-F238E27FC236}">
                <a16:creationId xmlns:a16="http://schemas.microsoft.com/office/drawing/2014/main" id="{D0BB348C-CBE3-4E32-9BE5-48F1F3FC266E}"/>
              </a:ext>
            </a:extLst>
          </p:cNvPr>
          <p:cNvSpPr txBox="1">
            <a:spLocks/>
          </p:cNvSpPr>
          <p:nvPr/>
        </p:nvSpPr>
        <p:spPr>
          <a:xfrm>
            <a:off x="2631171" y="964218"/>
            <a:ext cx="4662930" cy="347219"/>
          </a:xfrm>
          <a:prstGeom prst="rect">
            <a:avLst/>
          </a:prstGeom>
        </p:spPr>
        <p:txBody>
          <a:bodyPr vert="horz" lIns="91440" tIns="45720" rIns="91440" bIns="4572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SAIs general context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5204" y="6552297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34757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53ED96-95DE-4508-A2D8-2911B4B97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0D53ED96-95DE-4508-A2D8-2911B4B97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0D53ED96-95DE-4508-A2D8-2911B4B97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0D53ED96-95DE-4508-A2D8-2911B4B97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DDF571-AA31-45B2-A501-4C1E7EEBF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41DDF571-AA31-45B2-A501-4C1E7EEBF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41DDF571-AA31-45B2-A501-4C1E7EEBF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41DDF571-AA31-45B2-A501-4C1E7EEBF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E94E08-FAE0-4DC2-A32D-56B54CD6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42E94E08-FAE0-4DC2-A32D-56B54CD64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42E94E08-FAE0-4DC2-A32D-56B54CD6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42E94E08-FAE0-4DC2-A32D-56B54CD6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38567-628E-4EAB-82D9-5266C9FF4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98038567-628E-4EAB-82D9-5266C9FF4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98038567-628E-4EAB-82D9-5266C9FF4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98038567-628E-4EAB-82D9-5266C9FF4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CBE735-EDEF-494F-A22D-3DAFB87B7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F0CBE735-EDEF-494F-A22D-3DAFB87B7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F0CBE735-EDEF-494F-A22D-3DAFB87B7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F0CBE735-EDEF-494F-A22D-3DAFB87B7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C65B57-535E-4D84-8E89-C256E86CD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B5C65B57-535E-4D84-8E89-C256E86CD2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B5C65B57-535E-4D84-8E89-C256E86CD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B5C65B57-535E-4D84-8E89-C256E86CD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16BDA1-B9BC-4DA4-9CEC-A77664B9B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116BDA1-B9BC-4DA4-9CEC-A77664B9B1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116BDA1-B9BC-4DA4-9CEC-A77664B9B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116BDA1-B9BC-4DA4-9CEC-A77664B9B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556F68-F571-459D-A39E-7B9E23534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B3556F68-F571-459D-A39E-7B9E23534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B3556F68-F571-459D-A39E-7B9E23534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B3556F68-F571-459D-A39E-7B9E23534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8DE-CD64-556A-74E0-83D8A8B5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188" y="1011798"/>
            <a:ext cx="3428285" cy="5184928"/>
          </a:xfrm>
        </p:spPr>
        <p:txBody>
          <a:bodyPr>
            <a:normAutofit/>
          </a:bodyPr>
          <a:lstStyle/>
          <a:p>
            <a:pPr algn="r"/>
            <a:r>
              <a:rPr lang="en-NZ" sz="6000" b="1" dirty="0">
                <a:solidFill>
                  <a:schemeClr val="accent6">
                    <a:lumMod val="50000"/>
                  </a:schemeClr>
                </a:solidFill>
              </a:rPr>
              <a:t>EA</a:t>
            </a:r>
            <a:br>
              <a:rPr lang="en-NZ" sz="6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NZ" sz="6000" b="1" dirty="0">
                <a:solidFill>
                  <a:schemeClr val="accent6">
                    <a:lumMod val="50000"/>
                  </a:schemeClr>
                </a:solidFill>
              </a:rPr>
              <a:t>External challenges</a:t>
            </a:r>
            <a:br>
              <a:rPr lang="en-NZ" sz="6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NZ" sz="6000" b="1" dirty="0">
                <a:solidFill>
                  <a:schemeClr val="accent6">
                    <a:lumMod val="50000"/>
                  </a:schemeClr>
                </a:solidFill>
              </a:rPr>
              <a:t>for SAI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2A70AD-6212-6B7F-7EAB-7655BABF2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336282"/>
              </p:ext>
            </p:extLst>
          </p:nvPr>
        </p:nvGraphicFramePr>
        <p:xfrm>
          <a:off x="4986433" y="1431747"/>
          <a:ext cx="4338041" cy="45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0603" y="116596"/>
            <a:ext cx="1301397" cy="1015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91040" y="6541910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3715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509A13-0737-4F93-9B91-3E6A14256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3509A13-0737-4F93-9B91-3E6A14256D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A42957-EDFA-40F2-85DE-5905D6BD6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9FA42957-EDFA-40F2-85DE-5905D6BD6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2A4F43-E00C-4959-BBE3-991F05F71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752A4F43-E00C-4959-BBE3-991F05F71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AA621B-9865-4D6F-9BD1-9D00E072C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15AA621B-9865-4D6F-9BD1-9D00E072C2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99C0A1-5B9B-484E-BFFB-2EE9250CB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AC99C0A1-5B9B-484E-BFFB-2EE9250CB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28DE-CD64-556A-74E0-83D8A8B5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8" y="2967104"/>
            <a:ext cx="3878880" cy="706293"/>
          </a:xfrm>
        </p:spPr>
        <p:txBody>
          <a:bodyPr>
            <a:normAutofit fontScale="90000"/>
          </a:bodyPr>
          <a:lstStyle/>
          <a:p>
            <a:pPr algn="r"/>
            <a:r>
              <a:rPr lang="en-NZ" b="1" dirty="0">
                <a:solidFill>
                  <a:schemeClr val="accent6">
                    <a:lumMod val="50000"/>
                  </a:schemeClr>
                </a:solidFill>
              </a:rPr>
              <a:t>Examples of </a:t>
            </a:r>
            <a:br>
              <a:rPr lang="en-NZ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NZ" b="1" dirty="0">
                <a:solidFill>
                  <a:schemeClr val="accent6">
                    <a:lumMod val="50000"/>
                  </a:schemeClr>
                </a:solidFill>
              </a:rPr>
              <a:t>SAIs Practices &amp; relevant experiences</a:t>
            </a:r>
            <a:br>
              <a:rPr lang="en-NZ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NZ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531CD15-6296-F1E3-46BC-6BD7A3C68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873206"/>
              </p:ext>
            </p:extLst>
          </p:nvPr>
        </p:nvGraphicFramePr>
        <p:xfrm>
          <a:off x="4259178" y="1118936"/>
          <a:ext cx="7375359" cy="499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09688" y="6112042"/>
            <a:ext cx="1135680" cy="517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21ACF6-3EE1-7616-F29C-5594B653BD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73" y="4791680"/>
            <a:ext cx="1548766" cy="12120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44968" y="949888"/>
            <a:ext cx="93897" cy="5214844"/>
          </a:xfrm>
          <a:prstGeom prst="rect">
            <a:avLst/>
          </a:prstGeom>
          <a:gradFill>
            <a:gsLst>
              <a:gs pos="40000">
                <a:schemeClr val="accent6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583795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24103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61A5E9-C99E-4AA0-B7DE-135DE34A8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461A5E9-C99E-4AA0-B7DE-135DE34A8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39805F-B2BB-487D-BBA3-F10A6578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2E39805F-B2BB-487D-BBA3-F10A6578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4DB218-27E5-40CD-9AB9-F3BD4D708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744DB218-27E5-40CD-9AB9-F3BD4D7083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DFF60E-40C7-433F-8B4C-FA98C8ADC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33DFF60E-40C7-433F-8B4C-FA98C8ADC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FD9AC7-4384-444D-80E3-8ECEFD923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EDFD9AC7-4384-444D-80E3-8ECEFD923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A336BD-6296-447C-8D91-0564401C9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49A336BD-6296-447C-8D91-0564401C99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82DD29-CB28-4D30-90B6-54323419B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5482DD29-CB28-4D30-90B6-54323419B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EBF13D5-64BB-423E-9E4C-F3911447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BC7BED-6AA7-4C43-BEE8-A3CB5F8C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1C89947A-0D9D-4559-A1F6-5F6CD1970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E0255540-1F77-4262-B834-1ED14250F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19DEE5-2EE5-445A-B461-7D2879B05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FCA5807F-F210-4970-A34F-3573405B4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E9A8BB80-30A6-41EC-BE13-1B088DC3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243D4-63CA-B0C6-82DA-6DD9544A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908263"/>
            <a:ext cx="10158984" cy="1033763"/>
          </a:xfrm>
        </p:spPr>
        <p:txBody>
          <a:bodyPr anchor="b">
            <a:normAutofit/>
          </a:bodyPr>
          <a:lstStyle/>
          <a:p>
            <a:r>
              <a:rPr lang="en-NZ" sz="4800" b="1" dirty="0">
                <a:solidFill>
                  <a:schemeClr val="bg1"/>
                </a:solidFill>
              </a:rPr>
              <a:t>ARABOSAI’s SDGs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013E8-3641-7869-B226-046237D8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245" y="2166772"/>
            <a:ext cx="9106489" cy="2596896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</a:rPr>
              <a:t>ARABOSAI WGEA initiated its work in May 2009.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</a:rPr>
              <a:t>Changed to the “Environmental Auditing Committee”. </a:t>
            </a:r>
            <a:endParaRPr lang="fr-FR" sz="2000" b="1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</a:rPr>
              <a:t>The scope of the Environmental Auditing Committee extended to audit sustainable development issues.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</a:rPr>
              <a:t>Currently, the Committee consists of nine SAIs: Egypt, Iraq, Jordan, Kuwait, Libya, Morocco, Oman, Palestine, and Saudi Arabia.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</a:rPr>
              <a:t>2023-2025 strategic plan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544" y="4779028"/>
            <a:ext cx="1859441" cy="14509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480664" y="6477973"/>
            <a:ext cx="5206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Working Meeting of ASOSAI WGEA,  Astana, 23– 25 August 2023</a:t>
            </a:r>
          </a:p>
        </p:txBody>
      </p:sp>
    </p:spTree>
    <p:extLst>
      <p:ext uri="{BB962C8B-B14F-4D97-AF65-F5344CB8AC3E}">
        <p14:creationId xmlns:p14="http://schemas.microsoft.com/office/powerpoint/2010/main" val="5707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orporate_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6058AA"/>
      </a:accent2>
      <a:accent3>
        <a:srgbClr val="2B93C0"/>
      </a:accent3>
      <a:accent4>
        <a:srgbClr val="62BEB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1187</Words>
  <Application>Microsoft Office PowerPoint</Application>
  <PresentationFormat>Grand écran</PresentationFormat>
  <Paragraphs>159</Paragraphs>
  <Slides>16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Gentium Book Basic</vt:lpstr>
      <vt:lpstr>Georgia</vt:lpstr>
      <vt:lpstr>Helvetica</vt:lpstr>
      <vt:lpstr>1_Office Theme</vt:lpstr>
      <vt:lpstr>3_Office Theme</vt:lpstr>
      <vt:lpstr>Office Theme</vt:lpstr>
      <vt:lpstr>Présentation PowerPoint</vt:lpstr>
      <vt:lpstr>Presentation Overview</vt:lpstr>
      <vt:lpstr>Présentation PowerPoint</vt:lpstr>
      <vt:lpstr>Présentation PowerPoint</vt:lpstr>
      <vt:lpstr>Présentation PowerPoint</vt:lpstr>
      <vt:lpstr>    EA context in the ARABOSAI region</vt:lpstr>
      <vt:lpstr>EA External challenges for SAI</vt:lpstr>
      <vt:lpstr>Examples of  SAIs Practices &amp; relevant experiences </vt:lpstr>
      <vt:lpstr>ARABOSAI’s SDGs committee</vt:lpstr>
      <vt:lpstr>ARABOSAI’s SDGs committee</vt:lpstr>
      <vt:lpstr>2023 operational plan</vt:lpstr>
      <vt:lpstr>2023 operational plan (ctd)</vt:lpstr>
      <vt:lpstr>Projects endorsed for the period 2024 -2025  </vt:lpstr>
      <vt:lpstr>Portfolio of additional projects</vt:lpstr>
      <vt:lpstr>Way Forward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Eaton</dc:creator>
  <cp:lastModifiedBy>AZIZ Moulay Driss</cp:lastModifiedBy>
  <cp:revision>333</cp:revision>
  <dcterms:created xsi:type="dcterms:W3CDTF">2022-05-04T23:39:19Z</dcterms:created>
  <dcterms:modified xsi:type="dcterms:W3CDTF">2023-08-24T05:29:59Z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836706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D9.1.7</vt:lpwstr>
  </property>
</Properties>
</file>